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200.xml" ContentType="application/vnd.openxmlformats-officedocument.presentationml.tags+xml"/>
  <Override PartName="/ppt/tags/tag220.xml" ContentType="application/vnd.openxmlformats-officedocument.presentationml.tags+xml"/>
  <Override PartName="/ppt/tags/tag44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2"/>
  </p:sldMasterIdLst>
  <p:notesMasterIdLst>
    <p:notesMasterId r:id="rId43"/>
  </p:notesMasterIdLst>
  <p:sldIdLst>
    <p:sldId id="297" r:id="rId3"/>
    <p:sldId id="257" r:id="rId4"/>
    <p:sldId id="258" r:id="rId5"/>
    <p:sldId id="261" r:id="rId6"/>
    <p:sldId id="298" r:id="rId7"/>
    <p:sldId id="286" r:id="rId8"/>
    <p:sldId id="272" r:id="rId9"/>
    <p:sldId id="332" r:id="rId10"/>
    <p:sldId id="262" r:id="rId11"/>
    <p:sldId id="340" r:id="rId12"/>
    <p:sldId id="263" r:id="rId13"/>
    <p:sldId id="341" r:id="rId14"/>
    <p:sldId id="264" r:id="rId15"/>
    <p:sldId id="333" r:id="rId16"/>
    <p:sldId id="339" r:id="rId17"/>
    <p:sldId id="259" r:id="rId18"/>
    <p:sldId id="275" r:id="rId19"/>
    <p:sldId id="276" r:id="rId20"/>
    <p:sldId id="302" r:id="rId21"/>
    <p:sldId id="303" r:id="rId22"/>
    <p:sldId id="304" r:id="rId23"/>
    <p:sldId id="291" r:id="rId24"/>
    <p:sldId id="342" r:id="rId25"/>
    <p:sldId id="266" r:id="rId26"/>
    <p:sldId id="293" r:id="rId27"/>
    <p:sldId id="338" r:id="rId28"/>
    <p:sldId id="305" r:id="rId29"/>
    <p:sldId id="343" r:id="rId30"/>
    <p:sldId id="294" r:id="rId31"/>
    <p:sldId id="306" r:id="rId32"/>
    <p:sldId id="307" r:id="rId33"/>
    <p:sldId id="309" r:id="rId34"/>
    <p:sldId id="334" r:id="rId35"/>
    <p:sldId id="335" r:id="rId36"/>
    <p:sldId id="312" r:id="rId37"/>
    <p:sldId id="296" r:id="rId38"/>
    <p:sldId id="310" r:id="rId39"/>
    <p:sldId id="344" r:id="rId40"/>
    <p:sldId id="336" r:id="rId41"/>
    <p:sldId id="33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5DF9C-5F12-47E8-96BA-7F3CFC213F69}" v="76" dt="2024-05-13T14:08:40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3"/>
    <p:restoredTop sz="94648"/>
  </p:normalViewPr>
  <p:slideViewPr>
    <p:cSldViewPr snapToGrid="0" snapToObjects="1">
      <p:cViewPr varScale="1">
        <p:scale>
          <a:sx n="105" d="100"/>
          <a:sy n="105" d="100"/>
        </p:scale>
        <p:origin x="22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G Yuan" userId="b5d0890b-fe14-4d76-8bda-fbd77c7234fc" providerId="ADAL" clId="{1995DF9C-5F12-47E8-96BA-7F3CFC213F69}"/>
    <pc:docChg chg="undo custSel addSld delSld modSld sldOrd">
      <pc:chgData name="FANG Yuan" userId="b5d0890b-fe14-4d76-8bda-fbd77c7234fc" providerId="ADAL" clId="{1995DF9C-5F12-47E8-96BA-7F3CFC213F69}" dt="2024-05-13T14:09:16.348" v="582" actId="404"/>
      <pc:docMkLst>
        <pc:docMk/>
      </pc:docMkLst>
      <pc:sldChg chg="modSp mod">
        <pc:chgData name="FANG Yuan" userId="b5d0890b-fe14-4d76-8bda-fbd77c7234fc" providerId="ADAL" clId="{1995DF9C-5F12-47E8-96BA-7F3CFC213F69}" dt="2024-05-13T13:33:59.882" v="90" actId="207"/>
        <pc:sldMkLst>
          <pc:docMk/>
          <pc:sldMk cId="0" sldId="257"/>
        </pc:sldMkLst>
        <pc:spChg chg="mod">
          <ac:chgData name="FANG Yuan" userId="b5d0890b-fe14-4d76-8bda-fbd77c7234fc" providerId="ADAL" clId="{1995DF9C-5F12-47E8-96BA-7F3CFC213F69}" dt="2024-05-13T13:33:59.882" v="90" actId="20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FANG Yuan" userId="b5d0890b-fe14-4d76-8bda-fbd77c7234fc" providerId="ADAL" clId="{1995DF9C-5F12-47E8-96BA-7F3CFC213F69}" dt="2024-05-13T13:38:02.468" v="134" actId="20577"/>
        <pc:sldMkLst>
          <pc:docMk/>
          <pc:sldMk cId="0" sldId="258"/>
        </pc:sldMkLst>
        <pc:spChg chg="mod">
          <ac:chgData name="FANG Yuan" userId="b5d0890b-fe14-4d76-8bda-fbd77c7234fc" providerId="ADAL" clId="{1995DF9C-5F12-47E8-96BA-7F3CFC213F69}" dt="2024-05-13T13:38:02.468" v="134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FANG Yuan" userId="b5d0890b-fe14-4d76-8bda-fbd77c7234fc" providerId="ADAL" clId="{1995DF9C-5F12-47E8-96BA-7F3CFC213F69}" dt="2024-05-13T13:37:42.688" v="128" actId="20577"/>
        <pc:sldMkLst>
          <pc:docMk/>
          <pc:sldMk cId="0" sldId="259"/>
        </pc:sldMkLst>
        <pc:spChg chg="mod">
          <ac:chgData name="FANG Yuan" userId="b5d0890b-fe14-4d76-8bda-fbd77c7234fc" providerId="ADAL" clId="{1995DF9C-5F12-47E8-96BA-7F3CFC213F69}" dt="2024-05-13T13:37:42.688" v="128" actId="20577"/>
          <ac:spMkLst>
            <pc:docMk/>
            <pc:sldMk cId="0" sldId="259"/>
            <ac:spMk id="3" creationId="{00000000-0000-0000-0000-000000000000}"/>
          </ac:spMkLst>
        </pc:spChg>
      </pc:sldChg>
      <pc:sldChg chg="addSp modSp mod modAnim">
        <pc:chgData name="FANG Yuan" userId="b5d0890b-fe14-4d76-8bda-fbd77c7234fc" providerId="ADAL" clId="{1995DF9C-5F12-47E8-96BA-7F3CFC213F69}" dt="2024-05-13T13:40:36.957" v="147"/>
        <pc:sldMkLst>
          <pc:docMk/>
          <pc:sldMk cId="0" sldId="261"/>
        </pc:sldMkLst>
        <pc:picChg chg="mod modCrop">
          <ac:chgData name="FANG Yuan" userId="b5d0890b-fe14-4d76-8bda-fbd77c7234fc" providerId="ADAL" clId="{1995DF9C-5F12-47E8-96BA-7F3CFC213F69}" dt="2024-05-13T13:40:01.355" v="143" actId="732"/>
          <ac:picMkLst>
            <pc:docMk/>
            <pc:sldMk cId="0" sldId="261"/>
            <ac:picMk id="4" creationId="{00000000-0000-0000-0000-000000000000}"/>
          </ac:picMkLst>
        </pc:picChg>
        <pc:picChg chg="add mod modCrop">
          <ac:chgData name="FANG Yuan" userId="b5d0890b-fe14-4d76-8bda-fbd77c7234fc" providerId="ADAL" clId="{1995DF9C-5F12-47E8-96BA-7F3CFC213F69}" dt="2024-05-13T13:40:15.344" v="145" actId="1076"/>
          <ac:picMkLst>
            <pc:docMk/>
            <pc:sldMk cId="0" sldId="261"/>
            <ac:picMk id="7" creationId="{FCF4120D-CE7A-E9BF-5D4B-03510AF281A8}"/>
          </ac:picMkLst>
        </pc:picChg>
      </pc:sldChg>
      <pc:sldChg chg="modSp modAnim">
        <pc:chgData name="FANG Yuan" userId="b5d0890b-fe14-4d76-8bda-fbd77c7234fc" providerId="ADAL" clId="{1995DF9C-5F12-47E8-96BA-7F3CFC213F69}" dt="2024-05-13T14:08:31.448" v="576" actId="20577"/>
        <pc:sldMkLst>
          <pc:docMk/>
          <pc:sldMk cId="0" sldId="262"/>
        </pc:sldMkLst>
        <pc:spChg chg="mod">
          <ac:chgData name="FANG Yuan" userId="b5d0890b-fe14-4d76-8bda-fbd77c7234fc" providerId="ADAL" clId="{1995DF9C-5F12-47E8-96BA-7F3CFC213F69}" dt="2024-05-13T14:08:31.448" v="576" actId="20577"/>
          <ac:spMkLst>
            <pc:docMk/>
            <pc:sldMk cId="0" sldId="262"/>
            <ac:spMk id="8" creationId="{00000000-0000-0000-0000-000000000000}"/>
          </ac:spMkLst>
        </pc:spChg>
      </pc:sldChg>
      <pc:sldChg chg="modSp mod">
        <pc:chgData name="FANG Yuan" userId="b5d0890b-fe14-4d76-8bda-fbd77c7234fc" providerId="ADAL" clId="{1995DF9C-5F12-47E8-96BA-7F3CFC213F69}" dt="2024-05-13T14:08:12.117" v="572" actId="114"/>
        <pc:sldMkLst>
          <pc:docMk/>
          <pc:sldMk cId="0" sldId="263"/>
        </pc:sldMkLst>
        <pc:spChg chg="mod">
          <ac:chgData name="FANG Yuan" userId="b5d0890b-fe14-4d76-8bda-fbd77c7234fc" providerId="ADAL" clId="{1995DF9C-5F12-47E8-96BA-7F3CFC213F69}" dt="2024-05-13T13:43:02.372" v="154" actId="20577"/>
          <ac:spMkLst>
            <pc:docMk/>
            <pc:sldMk cId="0" sldId="263"/>
            <ac:spMk id="3" creationId="{00000000-0000-0000-0000-000000000000}"/>
          </ac:spMkLst>
        </pc:spChg>
        <pc:spChg chg="mod">
          <ac:chgData name="FANG Yuan" userId="b5d0890b-fe14-4d76-8bda-fbd77c7234fc" providerId="ADAL" clId="{1995DF9C-5F12-47E8-96BA-7F3CFC213F69}" dt="2024-05-13T14:08:12.117" v="572" actId="114"/>
          <ac:spMkLst>
            <pc:docMk/>
            <pc:sldMk cId="0" sldId="263"/>
            <ac:spMk id="5" creationId="{00000000-0000-0000-0000-000000000000}"/>
          </ac:spMkLst>
        </pc:spChg>
        <pc:picChg chg="mod">
          <ac:chgData name="FANG Yuan" userId="b5d0890b-fe14-4d76-8bda-fbd77c7234fc" providerId="ADAL" clId="{1995DF9C-5F12-47E8-96BA-7F3CFC213F69}" dt="2024-05-13T13:43:11.296" v="156" actId="1076"/>
          <ac:picMkLst>
            <pc:docMk/>
            <pc:sldMk cId="0" sldId="263"/>
            <ac:picMk id="6" creationId="{00000000-0000-0000-0000-000000000000}"/>
          </ac:picMkLst>
        </pc:picChg>
        <pc:picChg chg="mod">
          <ac:chgData name="FANG Yuan" userId="b5d0890b-fe14-4d76-8bda-fbd77c7234fc" providerId="ADAL" clId="{1995DF9C-5F12-47E8-96BA-7F3CFC213F69}" dt="2024-05-13T13:43:08.172" v="155" actId="1076"/>
          <ac:picMkLst>
            <pc:docMk/>
            <pc:sldMk cId="0" sldId="263"/>
            <ac:picMk id="8" creationId="{00000000-0000-0000-0000-000000000000}"/>
          </ac:picMkLst>
        </pc:picChg>
      </pc:sldChg>
      <pc:sldChg chg="modSp mod">
        <pc:chgData name="FANG Yuan" userId="b5d0890b-fe14-4d76-8bda-fbd77c7234fc" providerId="ADAL" clId="{1995DF9C-5F12-47E8-96BA-7F3CFC213F69}" dt="2024-05-13T14:07:25.432" v="567" actId="6549"/>
        <pc:sldMkLst>
          <pc:docMk/>
          <pc:sldMk cId="0" sldId="264"/>
        </pc:sldMkLst>
        <pc:spChg chg="mod">
          <ac:chgData name="FANG Yuan" userId="b5d0890b-fe14-4d76-8bda-fbd77c7234fc" providerId="ADAL" clId="{1995DF9C-5F12-47E8-96BA-7F3CFC213F69}" dt="2024-05-13T14:07:25.432" v="567" actId="6549"/>
          <ac:spMkLst>
            <pc:docMk/>
            <pc:sldMk cId="0" sldId="264"/>
            <ac:spMk id="10" creationId="{00000000-0000-0000-0000-000000000000}"/>
          </ac:spMkLst>
        </pc:spChg>
        <pc:picChg chg="mod">
          <ac:chgData name="FANG Yuan" userId="b5d0890b-fe14-4d76-8bda-fbd77c7234fc" providerId="ADAL" clId="{1995DF9C-5F12-47E8-96BA-7F3CFC213F69}" dt="2024-05-13T13:43:41.192" v="157" actId="1076"/>
          <ac:picMkLst>
            <pc:docMk/>
            <pc:sldMk cId="0" sldId="264"/>
            <ac:picMk id="8" creationId="{00000000-0000-0000-0000-000000000000}"/>
          </ac:picMkLst>
        </pc:picChg>
        <pc:picChg chg="mod">
          <ac:chgData name="FANG Yuan" userId="b5d0890b-fe14-4d76-8bda-fbd77c7234fc" providerId="ADAL" clId="{1995DF9C-5F12-47E8-96BA-7F3CFC213F69}" dt="2024-05-13T13:44:05.385" v="158" actId="1076"/>
          <ac:picMkLst>
            <pc:docMk/>
            <pc:sldMk cId="0" sldId="264"/>
            <ac:picMk id="9" creationId="{00000000-0000-0000-0000-000000000000}"/>
          </ac:picMkLst>
        </pc:picChg>
      </pc:sldChg>
      <pc:sldChg chg="modSp mod">
        <pc:chgData name="FANG Yuan" userId="b5d0890b-fe14-4d76-8bda-fbd77c7234fc" providerId="ADAL" clId="{1995DF9C-5F12-47E8-96BA-7F3CFC213F69}" dt="2024-05-13T14:08:46.734" v="578" actId="114"/>
        <pc:sldMkLst>
          <pc:docMk/>
          <pc:sldMk cId="0" sldId="272"/>
        </pc:sldMkLst>
        <pc:spChg chg="mod">
          <ac:chgData name="FANG Yuan" userId="b5d0890b-fe14-4d76-8bda-fbd77c7234fc" providerId="ADAL" clId="{1995DF9C-5F12-47E8-96BA-7F3CFC213F69}" dt="2024-05-13T14:08:46.734" v="578" actId="114"/>
          <ac:spMkLst>
            <pc:docMk/>
            <pc:sldMk cId="0" sldId="272"/>
            <ac:spMk id="5" creationId="{00000000-0000-0000-0000-000000000000}"/>
          </ac:spMkLst>
        </pc:spChg>
      </pc:sldChg>
      <pc:sldChg chg="addSp modSp mod modAnim">
        <pc:chgData name="FANG Yuan" userId="b5d0890b-fe14-4d76-8bda-fbd77c7234fc" providerId="ADAL" clId="{1995DF9C-5F12-47E8-96BA-7F3CFC213F69}" dt="2024-05-13T13:46:22.238" v="176"/>
        <pc:sldMkLst>
          <pc:docMk/>
          <pc:sldMk cId="0" sldId="275"/>
        </pc:sldMkLst>
        <pc:picChg chg="mod modCrop">
          <ac:chgData name="FANG Yuan" userId="b5d0890b-fe14-4d76-8bda-fbd77c7234fc" providerId="ADAL" clId="{1995DF9C-5F12-47E8-96BA-7F3CFC213F69}" dt="2024-05-13T13:45:50.620" v="169" actId="1076"/>
          <ac:picMkLst>
            <pc:docMk/>
            <pc:sldMk cId="0" sldId="275"/>
            <ac:picMk id="4" creationId="{00000000-0000-0000-0000-000000000000}"/>
          </ac:picMkLst>
        </pc:picChg>
        <pc:picChg chg="add mod modCrop">
          <ac:chgData name="FANG Yuan" userId="b5d0890b-fe14-4d76-8bda-fbd77c7234fc" providerId="ADAL" clId="{1995DF9C-5F12-47E8-96BA-7F3CFC213F69}" dt="2024-05-13T13:45:54.278" v="170" actId="1076"/>
          <ac:picMkLst>
            <pc:docMk/>
            <pc:sldMk cId="0" sldId="275"/>
            <ac:picMk id="6" creationId="{9202CE53-78B5-E026-E28F-C976EBBC906C}"/>
          </ac:picMkLst>
        </pc:picChg>
        <pc:picChg chg="add mod modCrop">
          <ac:chgData name="FANG Yuan" userId="b5d0890b-fe14-4d76-8bda-fbd77c7234fc" providerId="ADAL" clId="{1995DF9C-5F12-47E8-96BA-7F3CFC213F69}" dt="2024-05-13T13:45:49.261" v="168" actId="1076"/>
          <ac:picMkLst>
            <pc:docMk/>
            <pc:sldMk cId="0" sldId="275"/>
            <ac:picMk id="7" creationId="{744B3110-1720-0D6F-9A60-DF0A218BCA87}"/>
          </ac:picMkLst>
        </pc:picChg>
      </pc:sldChg>
      <pc:sldChg chg="modSp mod">
        <pc:chgData name="FANG Yuan" userId="b5d0890b-fe14-4d76-8bda-fbd77c7234fc" providerId="ADAL" clId="{1995DF9C-5F12-47E8-96BA-7F3CFC213F69}" dt="2024-05-13T13:47:04.574" v="205" actId="14100"/>
        <pc:sldMkLst>
          <pc:docMk/>
          <pc:sldMk cId="0" sldId="276"/>
        </pc:sldMkLst>
        <pc:spChg chg="mod">
          <ac:chgData name="FANG Yuan" userId="b5d0890b-fe14-4d76-8bda-fbd77c7234fc" providerId="ADAL" clId="{1995DF9C-5F12-47E8-96BA-7F3CFC213F69}" dt="2024-05-13T13:47:04.574" v="205" actId="14100"/>
          <ac:spMkLst>
            <pc:docMk/>
            <pc:sldMk cId="0" sldId="276"/>
            <ac:spMk id="3" creationId="{00000000-0000-0000-0000-000000000000}"/>
          </ac:spMkLst>
        </pc:spChg>
      </pc:sldChg>
      <pc:sldChg chg="modSp mod">
        <pc:chgData name="FANG Yuan" userId="b5d0890b-fe14-4d76-8bda-fbd77c7234fc" providerId="ADAL" clId="{1995DF9C-5F12-47E8-96BA-7F3CFC213F69}" dt="2024-05-13T14:08:52.413" v="579" actId="114"/>
        <pc:sldMkLst>
          <pc:docMk/>
          <pc:sldMk cId="0" sldId="286"/>
        </pc:sldMkLst>
        <pc:spChg chg="mod">
          <ac:chgData name="FANG Yuan" userId="b5d0890b-fe14-4d76-8bda-fbd77c7234fc" providerId="ADAL" clId="{1995DF9C-5F12-47E8-96BA-7F3CFC213F69}" dt="2024-05-13T14:08:52.413" v="579" actId="114"/>
          <ac:spMkLst>
            <pc:docMk/>
            <pc:sldMk cId="0" sldId="286"/>
            <ac:spMk id="6" creationId="{00000000-0000-0000-0000-000000000000}"/>
          </ac:spMkLst>
        </pc:spChg>
      </pc:sldChg>
      <pc:sldChg chg="modSp mod modAnim">
        <pc:chgData name="FANG Yuan" userId="b5d0890b-fe14-4d76-8bda-fbd77c7234fc" providerId="ADAL" clId="{1995DF9C-5F12-47E8-96BA-7F3CFC213F69}" dt="2024-05-13T13:56:23.742" v="537"/>
        <pc:sldMkLst>
          <pc:docMk/>
          <pc:sldMk cId="0" sldId="291"/>
        </pc:sldMkLst>
        <pc:spChg chg="mod">
          <ac:chgData name="FANG Yuan" userId="b5d0890b-fe14-4d76-8bda-fbd77c7234fc" providerId="ADAL" clId="{1995DF9C-5F12-47E8-96BA-7F3CFC213F69}" dt="2024-05-13T02:03:22.182" v="10" actId="20577"/>
          <ac:spMkLst>
            <pc:docMk/>
            <pc:sldMk cId="0" sldId="291"/>
            <ac:spMk id="2" creationId="{00000000-0000-0000-0000-000000000000}"/>
          </ac:spMkLst>
        </pc:spChg>
        <pc:spChg chg="mod">
          <ac:chgData name="FANG Yuan" userId="b5d0890b-fe14-4d76-8bda-fbd77c7234fc" providerId="ADAL" clId="{1995DF9C-5F12-47E8-96BA-7F3CFC213F69}" dt="2024-05-13T13:56:18.038" v="536" actId="6549"/>
          <ac:spMkLst>
            <pc:docMk/>
            <pc:sldMk cId="0" sldId="291"/>
            <ac:spMk id="3" creationId="{00000000-0000-0000-0000-000000000000}"/>
          </ac:spMkLst>
        </pc:spChg>
        <pc:spChg chg="mod">
          <ac:chgData name="FANG Yuan" userId="b5d0890b-fe14-4d76-8bda-fbd77c7234fc" providerId="ADAL" clId="{1995DF9C-5F12-47E8-96BA-7F3CFC213F69}" dt="2024-05-13T02:03:27.202" v="11" actId="114"/>
          <ac:spMkLst>
            <pc:docMk/>
            <pc:sldMk cId="0" sldId="291"/>
            <ac:spMk id="6" creationId="{00000000-0000-0000-0000-000000000000}"/>
          </ac:spMkLst>
        </pc:spChg>
      </pc:sldChg>
      <pc:sldChg chg="addSp modSp mod">
        <pc:chgData name="FANG Yuan" userId="b5d0890b-fe14-4d76-8bda-fbd77c7234fc" providerId="ADAL" clId="{1995DF9C-5F12-47E8-96BA-7F3CFC213F69}" dt="2024-05-13T14:09:16.348" v="582" actId="404"/>
        <pc:sldMkLst>
          <pc:docMk/>
          <pc:sldMk cId="0" sldId="297"/>
        </pc:sldMkLst>
        <pc:spChg chg="mod">
          <ac:chgData name="FANG Yuan" userId="b5d0890b-fe14-4d76-8bda-fbd77c7234fc" providerId="ADAL" clId="{1995DF9C-5F12-47E8-96BA-7F3CFC213F69}" dt="2024-05-13T13:50:08.050" v="348" actId="113"/>
          <ac:spMkLst>
            <pc:docMk/>
            <pc:sldMk cId="0" sldId="297"/>
            <ac:spMk id="2" creationId="{00000000-0000-0000-0000-000000000000}"/>
          </ac:spMkLst>
        </pc:spChg>
        <pc:spChg chg="mod">
          <ac:chgData name="FANG Yuan" userId="b5d0890b-fe14-4d76-8bda-fbd77c7234fc" providerId="ADAL" clId="{1995DF9C-5F12-47E8-96BA-7F3CFC213F69}" dt="2024-05-13T14:09:16.348" v="582" actId="404"/>
          <ac:spMkLst>
            <pc:docMk/>
            <pc:sldMk cId="0" sldId="297"/>
            <ac:spMk id="3" creationId="{00000000-0000-0000-0000-000000000000}"/>
          </ac:spMkLst>
        </pc:spChg>
        <pc:spChg chg="add mod">
          <ac:chgData name="FANG Yuan" userId="b5d0890b-fe14-4d76-8bda-fbd77c7234fc" providerId="ADAL" clId="{1995DF9C-5F12-47E8-96BA-7F3CFC213F69}" dt="2024-05-13T13:51:40.114" v="452" actId="1038"/>
          <ac:spMkLst>
            <pc:docMk/>
            <pc:sldMk cId="0" sldId="297"/>
            <ac:spMk id="5" creationId="{A9AAFDEC-E226-8552-6205-A9500529FFC8}"/>
          </ac:spMkLst>
        </pc:spChg>
        <pc:picChg chg="add mod">
          <ac:chgData name="FANG Yuan" userId="b5d0890b-fe14-4d76-8bda-fbd77c7234fc" providerId="ADAL" clId="{1995DF9C-5F12-47E8-96BA-7F3CFC213F69}" dt="2024-05-13T13:50:12.319" v="358" actId="1038"/>
          <ac:picMkLst>
            <pc:docMk/>
            <pc:sldMk cId="0" sldId="297"/>
            <ac:picMk id="4" creationId="{4DA0578D-CC7B-BEE1-F151-2F6A7458A43C}"/>
          </ac:picMkLst>
        </pc:picChg>
        <pc:picChg chg="add mod">
          <ac:chgData name="FANG Yuan" userId="b5d0890b-fe14-4d76-8bda-fbd77c7234fc" providerId="ADAL" clId="{1995DF9C-5F12-47E8-96BA-7F3CFC213F69}" dt="2024-05-13T13:50:44.778" v="402" actId="1076"/>
          <ac:picMkLst>
            <pc:docMk/>
            <pc:sldMk cId="0" sldId="297"/>
            <ac:picMk id="1026" creationId="{E2D42A60-5304-32F1-B68E-D64A03D0B1DE}"/>
          </ac:picMkLst>
        </pc:picChg>
        <pc:picChg chg="add mod">
          <ac:chgData name="FANG Yuan" userId="b5d0890b-fe14-4d76-8bda-fbd77c7234fc" providerId="ADAL" clId="{1995DF9C-5F12-47E8-96BA-7F3CFC213F69}" dt="2024-05-13T13:50:44.778" v="402" actId="1076"/>
          <ac:picMkLst>
            <pc:docMk/>
            <pc:sldMk cId="0" sldId="297"/>
            <ac:picMk id="1028" creationId="{AEC8329B-A136-3791-E8BF-FDB037D24E8E}"/>
          </ac:picMkLst>
        </pc:picChg>
      </pc:sldChg>
      <pc:sldChg chg="modSp mod">
        <pc:chgData name="FANG Yuan" userId="b5d0890b-fe14-4d76-8bda-fbd77c7234fc" providerId="ADAL" clId="{1995DF9C-5F12-47E8-96BA-7F3CFC213F69}" dt="2024-05-13T14:08:58.525" v="581" actId="20577"/>
        <pc:sldMkLst>
          <pc:docMk/>
          <pc:sldMk cId="0" sldId="298"/>
        </pc:sldMkLst>
        <pc:spChg chg="mod">
          <ac:chgData name="FANG Yuan" userId="b5d0890b-fe14-4d76-8bda-fbd77c7234fc" providerId="ADAL" clId="{1995DF9C-5F12-47E8-96BA-7F3CFC213F69}" dt="2024-05-13T14:08:58.525" v="581" actId="20577"/>
          <ac:spMkLst>
            <pc:docMk/>
            <pc:sldMk cId="0" sldId="298"/>
            <ac:spMk id="6" creationId="{00000000-0000-0000-0000-000000000000}"/>
          </ac:spMkLst>
        </pc:spChg>
      </pc:sldChg>
      <pc:sldChg chg="modSp mod">
        <pc:chgData name="FANG Yuan" userId="b5d0890b-fe14-4d76-8bda-fbd77c7234fc" providerId="ADAL" clId="{1995DF9C-5F12-47E8-96BA-7F3CFC213F69}" dt="2024-05-13T13:53:47.248" v="455" actId="20577"/>
        <pc:sldMkLst>
          <pc:docMk/>
          <pc:sldMk cId="0" sldId="302"/>
        </pc:sldMkLst>
        <pc:spChg chg="mod">
          <ac:chgData name="FANG Yuan" userId="b5d0890b-fe14-4d76-8bda-fbd77c7234fc" providerId="ADAL" clId="{1995DF9C-5F12-47E8-96BA-7F3CFC213F69}" dt="2024-05-13T13:53:47.248" v="455" actId="20577"/>
          <ac:spMkLst>
            <pc:docMk/>
            <pc:sldMk cId="0" sldId="302"/>
            <ac:spMk id="8" creationId="{00000000-0000-0000-0000-000000000000}"/>
          </ac:spMkLst>
        </pc:spChg>
      </pc:sldChg>
      <pc:sldChg chg="modSp mod">
        <pc:chgData name="FANG Yuan" userId="b5d0890b-fe14-4d76-8bda-fbd77c7234fc" providerId="ADAL" clId="{1995DF9C-5F12-47E8-96BA-7F3CFC213F69}" dt="2024-05-13T13:54:55.190" v="507" actId="1035"/>
        <pc:sldMkLst>
          <pc:docMk/>
          <pc:sldMk cId="0" sldId="303"/>
        </pc:sldMkLst>
        <pc:spChg chg="mod">
          <ac:chgData name="FANG Yuan" userId="b5d0890b-fe14-4d76-8bda-fbd77c7234fc" providerId="ADAL" clId="{1995DF9C-5F12-47E8-96BA-7F3CFC213F69}" dt="2024-05-13T13:54:31.284" v="498" actId="14100"/>
          <ac:spMkLst>
            <pc:docMk/>
            <pc:sldMk cId="0" sldId="303"/>
            <ac:spMk id="3" creationId="{00000000-0000-0000-0000-000000000000}"/>
          </ac:spMkLst>
        </pc:spChg>
        <pc:spChg chg="mod">
          <ac:chgData name="FANG Yuan" userId="b5d0890b-fe14-4d76-8bda-fbd77c7234fc" providerId="ADAL" clId="{1995DF9C-5F12-47E8-96BA-7F3CFC213F69}" dt="2024-05-13T13:54:51.351" v="505" actId="1035"/>
          <ac:spMkLst>
            <pc:docMk/>
            <pc:sldMk cId="0" sldId="303"/>
            <ac:spMk id="6" creationId="{00000000-0000-0000-0000-000000000000}"/>
          </ac:spMkLst>
        </pc:spChg>
        <pc:picChg chg="mod">
          <ac:chgData name="FANG Yuan" userId="b5d0890b-fe14-4d76-8bda-fbd77c7234fc" providerId="ADAL" clId="{1995DF9C-5F12-47E8-96BA-7F3CFC213F69}" dt="2024-05-13T13:54:55.190" v="507" actId="1035"/>
          <ac:picMkLst>
            <pc:docMk/>
            <pc:sldMk cId="0" sldId="303"/>
            <ac:picMk id="7" creationId="{00000000-0000-0000-0000-000000000000}"/>
          </ac:picMkLst>
        </pc:picChg>
      </pc:sldChg>
      <pc:sldChg chg="modSp mod modAnim">
        <pc:chgData name="FANG Yuan" userId="b5d0890b-fe14-4d76-8bda-fbd77c7234fc" providerId="ADAL" clId="{1995DF9C-5F12-47E8-96BA-7F3CFC213F69}" dt="2024-05-13T14:05:18.458" v="562" actId="114"/>
        <pc:sldMkLst>
          <pc:docMk/>
          <pc:sldMk cId="0" sldId="304"/>
        </pc:sldMkLst>
        <pc:spChg chg="mod">
          <ac:chgData name="FANG Yuan" userId="b5d0890b-fe14-4d76-8bda-fbd77c7234fc" providerId="ADAL" clId="{1995DF9C-5F12-47E8-96BA-7F3CFC213F69}" dt="2024-05-13T14:05:18.458" v="562" actId="114"/>
          <ac:spMkLst>
            <pc:docMk/>
            <pc:sldMk cId="0" sldId="304"/>
            <ac:spMk id="5" creationId="{00000000-0000-0000-0000-000000000000}"/>
          </ac:spMkLst>
        </pc:spChg>
        <pc:picChg chg="mod">
          <ac:chgData name="FANG Yuan" userId="b5d0890b-fe14-4d76-8bda-fbd77c7234fc" providerId="ADAL" clId="{1995DF9C-5F12-47E8-96BA-7F3CFC213F69}" dt="2024-05-13T14:05:15.482" v="561" actId="1076"/>
          <ac:picMkLst>
            <pc:docMk/>
            <pc:sldMk cId="0" sldId="304"/>
            <ac:picMk id="7" creationId="{00000000-0000-0000-0000-000000000000}"/>
          </ac:picMkLst>
        </pc:picChg>
      </pc:sldChg>
      <pc:sldChg chg="ord">
        <pc:chgData name="FANG Yuan" userId="b5d0890b-fe14-4d76-8bda-fbd77c7234fc" providerId="ADAL" clId="{1995DF9C-5F12-47E8-96BA-7F3CFC213F69}" dt="2024-05-13T02:11:13.487" v="13"/>
        <pc:sldMkLst>
          <pc:docMk/>
          <pc:sldMk cId="0" sldId="305"/>
        </pc:sldMkLst>
      </pc:sldChg>
      <pc:sldChg chg="modSp mod">
        <pc:chgData name="FANG Yuan" userId="b5d0890b-fe14-4d76-8bda-fbd77c7234fc" providerId="ADAL" clId="{1995DF9C-5F12-47E8-96BA-7F3CFC213F69}" dt="2024-05-13T14:04:49.128" v="559" actId="114"/>
        <pc:sldMkLst>
          <pc:docMk/>
          <pc:sldMk cId="0" sldId="306"/>
        </pc:sldMkLst>
        <pc:spChg chg="mod">
          <ac:chgData name="FANG Yuan" userId="b5d0890b-fe14-4d76-8bda-fbd77c7234fc" providerId="ADAL" clId="{1995DF9C-5F12-47E8-96BA-7F3CFC213F69}" dt="2024-05-13T14:04:49.128" v="559" actId="114"/>
          <ac:spMkLst>
            <pc:docMk/>
            <pc:sldMk cId="0" sldId="306"/>
            <ac:spMk id="5" creationId="{00000000-0000-0000-0000-000000000000}"/>
          </ac:spMkLst>
        </pc:spChg>
      </pc:sldChg>
      <pc:sldChg chg="modSp mod modAnim">
        <pc:chgData name="FANG Yuan" userId="b5d0890b-fe14-4d76-8bda-fbd77c7234fc" providerId="ADAL" clId="{1995DF9C-5F12-47E8-96BA-7F3CFC213F69}" dt="2024-05-13T14:04:43.759" v="558" actId="114"/>
        <pc:sldMkLst>
          <pc:docMk/>
          <pc:sldMk cId="0" sldId="307"/>
        </pc:sldMkLst>
        <pc:spChg chg="mod">
          <ac:chgData name="FANG Yuan" userId="b5d0890b-fe14-4d76-8bda-fbd77c7234fc" providerId="ADAL" clId="{1995DF9C-5F12-47E8-96BA-7F3CFC213F69}" dt="2024-05-13T13:57:43.350" v="542" actId="20577"/>
          <ac:spMkLst>
            <pc:docMk/>
            <pc:sldMk cId="0" sldId="307"/>
            <ac:spMk id="3" creationId="{00000000-0000-0000-0000-000000000000}"/>
          </ac:spMkLst>
        </pc:spChg>
        <pc:spChg chg="mod">
          <ac:chgData name="FANG Yuan" userId="b5d0890b-fe14-4d76-8bda-fbd77c7234fc" providerId="ADAL" clId="{1995DF9C-5F12-47E8-96BA-7F3CFC213F69}" dt="2024-05-13T14:04:43.759" v="558" actId="114"/>
          <ac:spMkLst>
            <pc:docMk/>
            <pc:sldMk cId="0" sldId="307"/>
            <ac:spMk id="5" creationId="{00000000-0000-0000-0000-000000000000}"/>
          </ac:spMkLst>
        </pc:spChg>
        <pc:picChg chg="mod">
          <ac:chgData name="FANG Yuan" userId="b5d0890b-fe14-4d76-8bda-fbd77c7234fc" providerId="ADAL" clId="{1995DF9C-5F12-47E8-96BA-7F3CFC213F69}" dt="2024-05-13T13:57:31.153" v="541" actId="1076"/>
          <ac:picMkLst>
            <pc:docMk/>
            <pc:sldMk cId="0" sldId="307"/>
            <ac:picMk id="10" creationId="{00000000-0000-0000-0000-000000000000}"/>
          </ac:picMkLst>
        </pc:picChg>
        <pc:picChg chg="mod">
          <ac:chgData name="FANG Yuan" userId="b5d0890b-fe14-4d76-8bda-fbd77c7234fc" providerId="ADAL" clId="{1995DF9C-5F12-47E8-96BA-7F3CFC213F69}" dt="2024-05-13T13:57:45.842" v="544" actId="1036"/>
          <ac:picMkLst>
            <pc:docMk/>
            <pc:sldMk cId="0" sldId="307"/>
            <ac:picMk id="11" creationId="{00000000-0000-0000-0000-000000000000}"/>
          </ac:picMkLst>
        </pc:picChg>
      </pc:sldChg>
      <pc:sldChg chg="modSp mod">
        <pc:chgData name="FANG Yuan" userId="b5d0890b-fe14-4d76-8bda-fbd77c7234fc" providerId="ADAL" clId="{1995DF9C-5F12-47E8-96BA-7F3CFC213F69}" dt="2024-05-13T14:04:38.734" v="557" actId="114"/>
        <pc:sldMkLst>
          <pc:docMk/>
          <pc:sldMk cId="0" sldId="309"/>
        </pc:sldMkLst>
        <pc:spChg chg="mod">
          <ac:chgData name="FANG Yuan" userId="b5d0890b-fe14-4d76-8bda-fbd77c7234fc" providerId="ADAL" clId="{1995DF9C-5F12-47E8-96BA-7F3CFC213F69}" dt="2024-05-13T14:04:38.734" v="557" actId="114"/>
          <ac:spMkLst>
            <pc:docMk/>
            <pc:sldMk cId="0" sldId="309"/>
            <ac:spMk id="5" creationId="{00000000-0000-0000-0000-000000000000}"/>
          </ac:spMkLst>
        </pc:spChg>
        <pc:spChg chg="mod">
          <ac:chgData name="FANG Yuan" userId="b5d0890b-fe14-4d76-8bda-fbd77c7234fc" providerId="ADAL" clId="{1995DF9C-5F12-47E8-96BA-7F3CFC213F69}" dt="2024-05-13T14:00:47.912" v="545" actId="1076"/>
          <ac:spMkLst>
            <pc:docMk/>
            <pc:sldMk cId="0" sldId="309"/>
            <ac:spMk id="12" creationId="{00000000-0000-0000-0000-000000000000}"/>
          </ac:spMkLst>
        </pc:spChg>
      </pc:sldChg>
      <pc:sldChg chg="modAnim">
        <pc:chgData name="FANG Yuan" userId="b5d0890b-fe14-4d76-8bda-fbd77c7234fc" providerId="ADAL" clId="{1995DF9C-5F12-47E8-96BA-7F3CFC213F69}" dt="2024-05-13T14:02:20.409" v="551"/>
        <pc:sldMkLst>
          <pc:docMk/>
          <pc:sldMk cId="0" sldId="310"/>
        </pc:sldMkLst>
      </pc:sldChg>
      <pc:sldChg chg="modAnim">
        <pc:chgData name="FANG Yuan" userId="b5d0890b-fe14-4d76-8bda-fbd77c7234fc" providerId="ADAL" clId="{1995DF9C-5F12-47E8-96BA-7F3CFC213F69}" dt="2024-05-13T14:03:40.110" v="555"/>
        <pc:sldMkLst>
          <pc:docMk/>
          <pc:sldMk cId="0" sldId="312"/>
        </pc:sldMkLst>
      </pc:sldChg>
      <pc:sldChg chg="modSp modAnim">
        <pc:chgData name="FANG Yuan" userId="b5d0890b-fe14-4d76-8bda-fbd77c7234fc" providerId="ADAL" clId="{1995DF9C-5F12-47E8-96BA-7F3CFC213F69}" dt="2024-05-13T14:08:40.619" v="577" actId="114"/>
        <pc:sldMkLst>
          <pc:docMk/>
          <pc:sldMk cId="0" sldId="332"/>
        </pc:sldMkLst>
        <pc:spChg chg="mod">
          <ac:chgData name="FANG Yuan" userId="b5d0890b-fe14-4d76-8bda-fbd77c7234fc" providerId="ADAL" clId="{1995DF9C-5F12-47E8-96BA-7F3CFC213F69}" dt="2024-05-13T14:08:40.619" v="577" actId="114"/>
          <ac:spMkLst>
            <pc:docMk/>
            <pc:sldMk cId="0" sldId="332"/>
            <ac:spMk id="5" creationId="{00000000-0000-0000-0000-000000000000}"/>
          </ac:spMkLst>
        </pc:spChg>
      </pc:sldChg>
      <pc:sldChg chg="modSp mod">
        <pc:chgData name="FANG Yuan" userId="b5d0890b-fe14-4d76-8bda-fbd77c7234fc" providerId="ADAL" clId="{1995DF9C-5F12-47E8-96BA-7F3CFC213F69}" dt="2024-05-13T14:05:47.917" v="565" actId="114"/>
        <pc:sldMkLst>
          <pc:docMk/>
          <pc:sldMk cId="0" sldId="333"/>
        </pc:sldMkLst>
        <pc:spChg chg="mod">
          <ac:chgData name="FANG Yuan" userId="b5d0890b-fe14-4d76-8bda-fbd77c7234fc" providerId="ADAL" clId="{1995DF9C-5F12-47E8-96BA-7F3CFC213F69}" dt="2024-05-13T14:05:47.917" v="565" actId="114"/>
          <ac:spMkLst>
            <pc:docMk/>
            <pc:sldMk cId="0" sldId="333"/>
            <ac:spMk id="10" creationId="{00000000-0000-0000-0000-000000000000}"/>
          </ac:spMkLst>
        </pc:spChg>
      </pc:sldChg>
      <pc:sldChg chg="modSp mod">
        <pc:chgData name="FANG Yuan" userId="b5d0890b-fe14-4d76-8bda-fbd77c7234fc" providerId="ADAL" clId="{1995DF9C-5F12-47E8-96BA-7F3CFC213F69}" dt="2024-05-13T14:04:34.324" v="556" actId="114"/>
        <pc:sldMkLst>
          <pc:docMk/>
          <pc:sldMk cId="0" sldId="334"/>
        </pc:sldMkLst>
        <pc:spChg chg="mod">
          <ac:chgData name="FANG Yuan" userId="b5d0890b-fe14-4d76-8bda-fbd77c7234fc" providerId="ADAL" clId="{1995DF9C-5F12-47E8-96BA-7F3CFC213F69}" dt="2024-05-13T14:04:34.324" v="556" actId="114"/>
          <ac:spMkLst>
            <pc:docMk/>
            <pc:sldMk cId="0" sldId="334"/>
            <ac:spMk id="5" creationId="{00000000-0000-0000-0000-000000000000}"/>
          </ac:spMkLst>
        </pc:spChg>
      </pc:sldChg>
      <pc:sldChg chg="ord">
        <pc:chgData name="FANG Yuan" userId="b5d0890b-fe14-4d76-8bda-fbd77c7234fc" providerId="ADAL" clId="{1995DF9C-5F12-47E8-96BA-7F3CFC213F69}" dt="2024-05-13T02:11:28.187" v="15"/>
        <pc:sldMkLst>
          <pc:docMk/>
          <pc:sldMk cId="1585944278" sldId="338"/>
        </pc:sldMkLst>
      </pc:sldChg>
      <pc:sldChg chg="modSp add mod">
        <pc:chgData name="FANG Yuan" userId="b5d0890b-fe14-4d76-8bda-fbd77c7234fc" providerId="ADAL" clId="{1995DF9C-5F12-47E8-96BA-7F3CFC213F69}" dt="2024-05-13T13:35:57.360" v="107" actId="207"/>
        <pc:sldMkLst>
          <pc:docMk/>
          <pc:sldMk cId="447812353" sldId="339"/>
        </pc:sldMkLst>
        <pc:spChg chg="mod">
          <ac:chgData name="FANG Yuan" userId="b5d0890b-fe14-4d76-8bda-fbd77c7234fc" providerId="ADAL" clId="{1995DF9C-5F12-47E8-96BA-7F3CFC213F69}" dt="2024-05-13T13:35:57.360" v="107" actId="207"/>
          <ac:spMkLst>
            <pc:docMk/>
            <pc:sldMk cId="447812353" sldId="339"/>
            <ac:spMk id="3" creationId="{00000000-0000-0000-0000-000000000000}"/>
          </ac:spMkLst>
        </pc:spChg>
      </pc:sldChg>
      <pc:sldChg chg="modSp add del mod">
        <pc:chgData name="FANG Yuan" userId="b5d0890b-fe14-4d76-8bda-fbd77c7234fc" providerId="ADAL" clId="{1995DF9C-5F12-47E8-96BA-7F3CFC213F69}" dt="2024-05-13T13:33:44.313" v="89"/>
        <pc:sldMkLst>
          <pc:docMk/>
          <pc:sldMk cId="1707221374" sldId="340"/>
        </pc:sldMkLst>
        <pc:spChg chg="mod">
          <ac:chgData name="FANG Yuan" userId="b5d0890b-fe14-4d76-8bda-fbd77c7234fc" providerId="ADAL" clId="{1995DF9C-5F12-47E8-96BA-7F3CFC213F69}" dt="2024-05-13T13:33:41.739" v="88" actId="113"/>
          <ac:spMkLst>
            <pc:docMk/>
            <pc:sldMk cId="1707221374" sldId="340"/>
            <ac:spMk id="3" creationId="{00000000-0000-0000-0000-000000000000}"/>
          </ac:spMkLst>
        </pc:spChg>
      </pc:sldChg>
      <pc:sldChg chg="modSp add mod">
        <pc:chgData name="FANG Yuan" userId="b5d0890b-fe14-4d76-8bda-fbd77c7234fc" providerId="ADAL" clId="{1995DF9C-5F12-47E8-96BA-7F3CFC213F69}" dt="2024-05-13T13:37:56.056" v="132" actId="20577"/>
        <pc:sldMkLst>
          <pc:docMk/>
          <pc:sldMk cId="3798710620" sldId="340"/>
        </pc:sldMkLst>
        <pc:spChg chg="mod">
          <ac:chgData name="FANG Yuan" userId="b5d0890b-fe14-4d76-8bda-fbd77c7234fc" providerId="ADAL" clId="{1995DF9C-5F12-47E8-96BA-7F3CFC213F69}" dt="2024-05-13T13:37:56.056" v="132" actId="20577"/>
          <ac:spMkLst>
            <pc:docMk/>
            <pc:sldMk cId="3798710620" sldId="340"/>
            <ac:spMk id="3" creationId="{00000000-0000-0000-0000-000000000000}"/>
          </ac:spMkLst>
        </pc:spChg>
      </pc:sldChg>
      <pc:sldChg chg="add del">
        <pc:chgData name="FANG Yuan" userId="b5d0890b-fe14-4d76-8bda-fbd77c7234fc" providerId="ADAL" clId="{1995DF9C-5F12-47E8-96BA-7F3CFC213F69}" dt="2024-05-13T13:34:58.804" v="94"/>
        <pc:sldMkLst>
          <pc:docMk/>
          <pc:sldMk cId="4189838786" sldId="340"/>
        </pc:sldMkLst>
      </pc:sldChg>
      <pc:sldChg chg="modSp add mod">
        <pc:chgData name="FANG Yuan" userId="b5d0890b-fe14-4d76-8bda-fbd77c7234fc" providerId="ADAL" clId="{1995DF9C-5F12-47E8-96BA-7F3CFC213F69}" dt="2024-05-13T13:37:52.284" v="130" actId="20577"/>
        <pc:sldMkLst>
          <pc:docMk/>
          <pc:sldMk cId="1889410271" sldId="341"/>
        </pc:sldMkLst>
        <pc:spChg chg="mod">
          <ac:chgData name="FANG Yuan" userId="b5d0890b-fe14-4d76-8bda-fbd77c7234fc" providerId="ADAL" clId="{1995DF9C-5F12-47E8-96BA-7F3CFC213F69}" dt="2024-05-13T13:37:52.284" v="130" actId="20577"/>
          <ac:spMkLst>
            <pc:docMk/>
            <pc:sldMk cId="1889410271" sldId="341"/>
            <ac:spMk id="3" creationId="{00000000-0000-0000-0000-000000000000}"/>
          </ac:spMkLst>
        </pc:spChg>
      </pc:sldChg>
      <pc:sldChg chg="modSp add mod">
        <pc:chgData name="FANG Yuan" userId="b5d0890b-fe14-4d76-8bda-fbd77c7234fc" providerId="ADAL" clId="{1995DF9C-5F12-47E8-96BA-7F3CFC213F69}" dt="2024-05-13T13:37:15.910" v="126" actId="20577"/>
        <pc:sldMkLst>
          <pc:docMk/>
          <pc:sldMk cId="3177671121" sldId="342"/>
        </pc:sldMkLst>
        <pc:spChg chg="mod">
          <ac:chgData name="FANG Yuan" userId="b5d0890b-fe14-4d76-8bda-fbd77c7234fc" providerId="ADAL" clId="{1995DF9C-5F12-47E8-96BA-7F3CFC213F69}" dt="2024-05-13T13:37:15.910" v="126" actId="20577"/>
          <ac:spMkLst>
            <pc:docMk/>
            <pc:sldMk cId="3177671121" sldId="342"/>
            <ac:spMk id="3" creationId="{00000000-0000-0000-0000-000000000000}"/>
          </ac:spMkLst>
        </pc:spChg>
        <pc:picChg chg="mod">
          <ac:chgData name="FANG Yuan" userId="b5d0890b-fe14-4d76-8bda-fbd77c7234fc" providerId="ADAL" clId="{1995DF9C-5F12-47E8-96BA-7F3CFC213F69}" dt="2024-05-13T13:36:37.431" v="116" actId="1076"/>
          <ac:picMkLst>
            <pc:docMk/>
            <pc:sldMk cId="3177671121" sldId="342"/>
            <ac:picMk id="5" creationId="{00000000-0000-0000-0000-000000000000}"/>
          </ac:picMkLst>
        </pc:picChg>
      </pc:sldChg>
      <pc:sldChg chg="modSp add mod">
        <pc:chgData name="FANG Yuan" userId="b5d0890b-fe14-4d76-8bda-fbd77c7234fc" providerId="ADAL" clId="{1995DF9C-5F12-47E8-96BA-7F3CFC213F69}" dt="2024-05-13T13:37:08.963" v="124" actId="20577"/>
        <pc:sldMkLst>
          <pc:docMk/>
          <pc:sldMk cId="587476075" sldId="343"/>
        </pc:sldMkLst>
        <pc:spChg chg="mod">
          <ac:chgData name="FANG Yuan" userId="b5d0890b-fe14-4d76-8bda-fbd77c7234fc" providerId="ADAL" clId="{1995DF9C-5F12-47E8-96BA-7F3CFC213F69}" dt="2024-05-13T13:37:08.963" v="124" actId="20577"/>
          <ac:spMkLst>
            <pc:docMk/>
            <pc:sldMk cId="587476075" sldId="343"/>
            <ac:spMk id="3" creationId="{00000000-0000-0000-0000-000000000000}"/>
          </ac:spMkLst>
        </pc:spChg>
      </pc:sldChg>
      <pc:sldChg chg="modSp add mod">
        <pc:chgData name="FANG Yuan" userId="b5d0890b-fe14-4d76-8bda-fbd77c7234fc" providerId="ADAL" clId="{1995DF9C-5F12-47E8-96BA-7F3CFC213F69}" dt="2024-05-13T13:38:23.757" v="139" actId="113"/>
        <pc:sldMkLst>
          <pc:docMk/>
          <pc:sldMk cId="3651609319" sldId="344"/>
        </pc:sldMkLst>
        <pc:spChg chg="mod">
          <ac:chgData name="FANG Yuan" userId="b5d0890b-fe14-4d76-8bda-fbd77c7234fc" providerId="ADAL" clId="{1995DF9C-5F12-47E8-96BA-7F3CFC213F69}" dt="2024-05-13T13:38:23.757" v="139" actId="113"/>
          <ac:spMkLst>
            <pc:docMk/>
            <pc:sldMk cId="3651609319" sldId="34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A6218-E457-BF4A-BF96-DD151C83887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E4922-F954-EF4B-895C-2893C6ACFA2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88B0-0AF0-A248-8D4F-141C8A7529E5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C7443813-12FE-C847-8FDC-914F4A6A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C575-FF87-704B-B439-72582950EBCC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D8ED-4F67-9B48-A837-2276309171FC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59" y="186285"/>
            <a:ext cx="10862440" cy="630730"/>
          </a:xfrm>
        </p:spPr>
        <p:txBody>
          <a:bodyPr>
            <a:noAutofit/>
          </a:bodyPr>
          <a:lstStyle>
            <a:lvl1pPr>
              <a:defRPr sz="3600" b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999863"/>
            <a:ext cx="10862310" cy="5117045"/>
          </a:xfrm>
        </p:spPr>
        <p:txBody>
          <a:bodyPr>
            <a:normAutofit/>
          </a:bodyPr>
          <a:lstStyle>
            <a:lvl1pPr>
              <a:defRPr sz="3200">
                <a:latin typeface="Times New Roman Regular" panose="02020603050405020304" charset="0"/>
                <a:cs typeface="Times New Roman Regular" panose="02020603050405020304" charset="0"/>
              </a:defRPr>
            </a:lvl1pPr>
            <a:lvl2pPr>
              <a:defRPr sz="2800">
                <a:latin typeface="Times New Roman Regular" panose="02020603050405020304" charset="0"/>
                <a:cs typeface="Times New Roman Regular" panose="02020603050405020304" charset="0"/>
              </a:defRPr>
            </a:lvl2pPr>
            <a:lvl3pPr>
              <a:defRPr sz="2400">
                <a:latin typeface="Times New Roman Regular" panose="02020603050405020304" charset="0"/>
                <a:cs typeface="Times New Roman Regular" panose="02020603050405020304" charset="0"/>
              </a:defRPr>
            </a:lvl3pPr>
            <a:lvl4pPr>
              <a:defRPr sz="2000">
                <a:latin typeface="Times New Roman Regular" panose="02020603050405020304" charset="0"/>
                <a:cs typeface="Times New Roman Regular" panose="02020603050405020304" charset="0"/>
              </a:defRPr>
            </a:lvl4pPr>
            <a:lvl5pPr>
              <a:defRPr sz="2000">
                <a:latin typeface="Times New Roman Regular" panose="02020603050405020304" charset="0"/>
                <a:cs typeface="Times New Roman Regular" panose="020206030504050203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0720-33F2-D94E-98E7-AF2D44D27A69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02214"/>
            <a:ext cx="325821" cy="49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5103" y="6116908"/>
            <a:ext cx="11248697" cy="42862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600"/>
            </a:lvl1pPr>
          </a:lstStyle>
          <a:p>
            <a:pPr lvl="0"/>
            <a:r>
              <a:rPr lang="en-US" dirty="0"/>
              <a:t>Citation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3251-0EA1-7743-A9BA-315463652B26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2549-15E4-1C4E-AC81-203355BEECB9}" type="datetime1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1817-BB5F-C542-B9EF-193C7316ED7A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8FC81-D791-7443-B6A7-059654BD03E9}" type="datetime1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2D47-32B2-104D-89FB-7AF39B9CF36A}" type="datetime1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846D-3CD6-9D4E-BD6D-9A10164D1C34}" type="datetime1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91FB-11BB-3E45-A5E2-A6767242F9C2}" type="datetime1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7C49A-E904-2046-A243-3F2EA1330D46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43813-12FE-C847-8FDC-914F4A6A28E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26" Type="http://schemas.openxmlformats.org/officeDocument/2006/relationships/tags" Target="../tags/tag48.xml"/><Relationship Id="rId39" Type="http://schemas.openxmlformats.org/officeDocument/2006/relationships/image" Target="../media/image360.png"/><Relationship Id="rId21" Type="http://schemas.openxmlformats.org/officeDocument/2006/relationships/tags" Target="../tags/tag43.xml"/><Relationship Id="rId34" Type="http://schemas.openxmlformats.org/officeDocument/2006/relationships/tags" Target="../tags/tag200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tags" Target="../tags/tag47.xml"/><Relationship Id="rId33" Type="http://schemas.openxmlformats.org/officeDocument/2006/relationships/image" Target="../media/image31.png"/><Relationship Id="rId38" Type="http://schemas.openxmlformats.org/officeDocument/2006/relationships/tags" Target="../tags/tag440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tags" Target="../tags/tag42.xml"/><Relationship Id="rId29" Type="http://schemas.openxmlformats.org/officeDocument/2006/relationships/tags" Target="../tags/tag51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tags" Target="../tags/tag46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350.png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tags" Target="../tags/tag45.xml"/><Relationship Id="rId28" Type="http://schemas.openxmlformats.org/officeDocument/2006/relationships/tags" Target="../tags/tag50.xml"/><Relationship Id="rId36" Type="http://schemas.openxmlformats.org/officeDocument/2006/relationships/tags" Target="../tags/tag220.xml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31" Type="http://schemas.openxmlformats.org/officeDocument/2006/relationships/tags" Target="../tags/tag53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tags" Target="../tags/tag44.xml"/><Relationship Id="rId27" Type="http://schemas.openxmlformats.org/officeDocument/2006/relationships/tags" Target="../tags/tag49.xml"/><Relationship Id="rId30" Type="http://schemas.openxmlformats.org/officeDocument/2006/relationships/tags" Target="../tags/tag52.xml"/><Relationship Id="rId35" Type="http://schemas.openxmlformats.org/officeDocument/2006/relationships/image" Target="../media/image340.png"/><Relationship Id="rId8" Type="http://schemas.openxmlformats.org/officeDocument/2006/relationships/tags" Target="../tags/tag30.xml"/><Relationship Id="rId3" Type="http://schemas.openxmlformats.org/officeDocument/2006/relationships/tags" Target="../tags/tag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8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16.png"/><Relationship Id="rId5" Type="http://schemas.openxmlformats.org/officeDocument/2006/relationships/tags" Target="../tags/tag8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692595"/>
            <a:ext cx="10872216" cy="2387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                        Lecture-Style Tutorial</a:t>
            </a:r>
            <a:br>
              <a:rPr lang="en-US" sz="3600" dirty="0"/>
            </a:br>
            <a:br>
              <a:rPr lang="en-US" sz="3600" dirty="0"/>
            </a:br>
            <a:r>
              <a:rPr lang="en-US" sz="5300" b="1" dirty="0"/>
              <a:t>Towards Graph Foundation Model</a:t>
            </a:r>
            <a:br>
              <a:rPr lang="en-US" sz="5300" dirty="0"/>
            </a:br>
            <a:r>
              <a:rPr lang="en-US" sz="5300" dirty="0"/>
              <a:t>Part 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628" y="3361620"/>
            <a:ext cx="11192256" cy="1655762"/>
          </a:xfrm>
        </p:spPr>
        <p:txBody>
          <a:bodyPr>
            <a:normAutofit/>
          </a:bodyPr>
          <a:lstStyle/>
          <a:p>
            <a:r>
              <a:rPr lang="en-US" sz="2000" dirty="0"/>
              <a:t>Presented by Yuan Fang, Assistant Professor, Singapore Management University</a:t>
            </a:r>
          </a:p>
          <a:p>
            <a:r>
              <a:rPr lang="en-US" sz="2000" dirty="0"/>
              <a:t>Prepared by Yuxia Wu, Research Scientist, Singapore Management University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D42A60-5304-32F1-B68E-D64A03D0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30" y="4488413"/>
            <a:ext cx="952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C8329B-A136-3791-E8BF-FDB037D2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26" y="4413984"/>
            <a:ext cx="1000634" cy="120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DA0578D-CC7B-BEE1-F151-2F6A7458A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92595"/>
            <a:ext cx="2800350" cy="6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AFDEC-E226-8552-6205-A9500529FFC8}"/>
              </a:ext>
            </a:extLst>
          </p:cNvPr>
          <p:cNvSpPr txBox="1"/>
          <p:nvPr/>
        </p:nvSpPr>
        <p:spPr>
          <a:xfrm>
            <a:off x="4352925" y="5934572"/>
            <a:ext cx="318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14 May 2024, Singapore</a:t>
            </a:r>
            <a:endParaRPr lang="en-SG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LLM-based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Backbone Architecutures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 Pre-training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Adaptation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7240" y="2924810"/>
            <a:ext cx="10841990" cy="2656840"/>
          </a:xfrm>
          <a:prstGeom prst="rect">
            <a:avLst/>
          </a:prstGeom>
        </p:spPr>
      </p:pic>
      <p:sp>
        <p:nvSpPr>
          <p:cNvPr id="6" name="Text Box 5"/>
          <p:cNvSpPr txBox="1"/>
          <p:nvPr>
            <p:custDataLst>
              <p:tags r:id="rId2"/>
            </p:custDataLst>
          </p:nvPr>
        </p:nvSpPr>
        <p:spPr>
          <a:xfrm>
            <a:off x="1947545" y="5581650"/>
            <a:ext cx="8296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3. Details of approaches involved as LLM based models</a:t>
            </a:r>
          </a:p>
        </p:txBody>
      </p:sp>
    </p:spTree>
    <p:extLst>
      <p:ext uri="{BB962C8B-B14F-4D97-AF65-F5344CB8AC3E}">
        <p14:creationId xmlns:p14="http://schemas.microsoft.com/office/powerpoint/2010/main" val="379871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Language Modeling (LM)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/>
              <a:t> LLaMA, GPT-3...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Masked Language Modeling (MLM)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ym typeface="+mn-ea"/>
              </a:rPr>
              <a:t> BERT, T5...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 Replace the word with the [MASK] token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dirty="0"/>
              <a:t>    e.g., </a:t>
            </a:r>
            <a:r>
              <a:rPr lang="en-US" dirty="0">
                <a:latin typeface="Courier New Regular" panose="02070609020205090404" charset="0"/>
                <a:cs typeface="Courier New Regular" panose="02070609020205090404" charset="0"/>
              </a:rPr>
              <a:t>my dog is hairy → my dog is [MASK]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5410" y="5269865"/>
            <a:ext cx="11248390" cy="1198880"/>
          </a:xfrm>
        </p:spPr>
        <p:txBody>
          <a:bodyPr>
            <a:normAutofit lnSpcReduction="10000"/>
          </a:bodyPr>
          <a:lstStyle/>
          <a:p>
            <a:pPr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 err="1"/>
              <a:t>Touvron</a:t>
            </a:r>
            <a:r>
              <a:rPr lang="en-US" dirty="0"/>
              <a:t>, et al. "Llama: Open and efficient foundation language models." </a:t>
            </a:r>
            <a:r>
              <a:rPr lang="en-US" i="1" dirty="0"/>
              <a:t>CoRR’23</a:t>
            </a:r>
            <a:r>
              <a:rPr lang="en-US" dirty="0"/>
              <a:t>.</a:t>
            </a:r>
          </a:p>
          <a:p>
            <a:pPr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Ouyang, et al. "Training language models to follow instructions with human feedback." </a:t>
            </a:r>
            <a:r>
              <a:rPr lang="en-US" i="1" dirty="0"/>
              <a:t>NeurIPS’22</a:t>
            </a:r>
            <a:r>
              <a:rPr lang="en-US" dirty="0"/>
              <a:t>.</a:t>
            </a:r>
          </a:p>
          <a:p>
            <a:pPr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Devlin, et al. "BERT: Pre-training of deep bidirectional transformers for language understanding." </a:t>
            </a:r>
            <a:r>
              <a:rPr lang="en-US" i="1" dirty="0"/>
              <a:t>CoRR’18</a:t>
            </a:r>
            <a:r>
              <a:rPr lang="en-US" dirty="0"/>
              <a:t>.</a:t>
            </a:r>
          </a:p>
          <a:p>
            <a:pPr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 err="1"/>
              <a:t>Raffel</a:t>
            </a:r>
            <a:r>
              <a:rPr lang="en-US" dirty="0"/>
              <a:t>, et al. "Exploring the limits of transfer learning with a unified text-to-text transformer." </a:t>
            </a:r>
            <a:r>
              <a:rPr lang="en-US" i="1" dirty="0"/>
              <a:t>JMLR’20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BERT_02"/>
          <p:cNvPicPr>
            <a:picLocks noChangeAspect="1"/>
          </p:cNvPicPr>
          <p:nvPr/>
        </p:nvPicPr>
        <p:blipFill>
          <a:blip r:embed="rId2"/>
          <a:srcRect r="58341" b="10584"/>
          <a:stretch>
            <a:fillRect/>
          </a:stretch>
        </p:blipFill>
        <p:spPr>
          <a:xfrm>
            <a:off x="9460992" y="2656927"/>
            <a:ext cx="2416175" cy="2118360"/>
          </a:xfrm>
          <a:prstGeom prst="rect">
            <a:avLst/>
          </a:prstGeom>
        </p:spPr>
      </p:pic>
      <p:pic>
        <p:nvPicPr>
          <p:cNvPr id="8" name="Picture 7" descr="T5_15"/>
          <p:cNvPicPr>
            <a:picLocks noChangeAspect="1"/>
          </p:cNvPicPr>
          <p:nvPr/>
        </p:nvPicPr>
        <p:blipFill>
          <a:blip r:embed="rId3"/>
          <a:srcRect l="33281" t="20162" r="38137" b="8123"/>
          <a:stretch>
            <a:fillRect/>
          </a:stretch>
        </p:blipFill>
        <p:spPr>
          <a:xfrm>
            <a:off x="5922579" y="540472"/>
            <a:ext cx="1885315" cy="21164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LLM-based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Backbone Architecutures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/>
              <a:t>Pre-training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 Adaptation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7240" y="2924810"/>
            <a:ext cx="10841990" cy="2656840"/>
          </a:xfrm>
          <a:prstGeom prst="rect">
            <a:avLst/>
          </a:prstGeom>
        </p:spPr>
      </p:pic>
      <p:sp>
        <p:nvSpPr>
          <p:cNvPr id="6" name="Text Box 5"/>
          <p:cNvSpPr txBox="1"/>
          <p:nvPr>
            <p:custDataLst>
              <p:tags r:id="rId2"/>
            </p:custDataLst>
          </p:nvPr>
        </p:nvSpPr>
        <p:spPr>
          <a:xfrm>
            <a:off x="1947545" y="5581650"/>
            <a:ext cx="8296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3. Details of approaches involved as LLM based models</a:t>
            </a:r>
          </a:p>
        </p:txBody>
      </p:sp>
    </p:spTree>
    <p:extLst>
      <p:ext uri="{BB962C8B-B14F-4D97-AF65-F5344CB8AC3E}">
        <p14:creationId xmlns:p14="http://schemas.microsoft.com/office/powerpoint/2010/main" val="188941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1253490"/>
            <a:ext cx="10820400" cy="467423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Manual Prompting: Graph information, task </a:t>
            </a:r>
            <a:r>
              <a:rPr lang="en-US" altLang="zh-CN" dirty="0">
                <a:sym typeface="+mn-ea"/>
              </a:rPr>
              <a:t>descriptions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sym typeface="+mn-ea"/>
              </a:rPr>
              <a:t> Automatic Prompting: LLMs--&gt; generate the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13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070" y="5850890"/>
            <a:ext cx="11602720" cy="408940"/>
          </a:xfrm>
        </p:spPr>
        <p:txBody>
          <a:bodyPr>
            <a:noAutofit/>
          </a:bodyPr>
          <a:lstStyle/>
          <a:p>
            <a:pPr>
              <a:lnSpc>
                <a:spcPct val="4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Wang, et al. "Can language models solve graph problems in natural language?." 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NeurIPS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’23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40000"/>
              </a:lnSpc>
            </a:pPr>
            <a:r>
              <a:rPr lang="en-US" sz="14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Zhao, et al. "</a:t>
            </a:r>
            <a:r>
              <a:rPr lang="en-US" sz="14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GraphText</a:t>
            </a:r>
            <a:r>
              <a:rPr lang="en-US" sz="14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Graph reasoning in text space." </a:t>
            </a:r>
            <a:r>
              <a:rPr lang="en-US" sz="140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CoRR’23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4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/private/var/folders/7h/zxjmlytx1fb3nb0p6nq365740000gn/T/com.kingsoft.wpsoffice.mac/picturecompress_20240503130406/output_1.pngoutput_1"/>
          <p:cNvPicPr>
            <a:picLocks noChangeAspect="1"/>
          </p:cNvPicPr>
          <p:nvPr/>
        </p:nvPicPr>
        <p:blipFill>
          <a:blip r:embed="rId2"/>
          <a:srcRect l="242"/>
          <a:stretch>
            <a:fillRect/>
          </a:stretch>
        </p:blipFill>
        <p:spPr>
          <a:xfrm>
            <a:off x="415290" y="2460625"/>
            <a:ext cx="6274435" cy="2765425"/>
          </a:xfrm>
          <a:prstGeom prst="rect">
            <a:avLst/>
          </a:prstGeom>
        </p:spPr>
      </p:pic>
      <p:pic>
        <p:nvPicPr>
          <p:cNvPr id="9" name="Picture 8" descr="GraphText_01"/>
          <p:cNvPicPr>
            <a:picLocks noChangeAspect="1"/>
          </p:cNvPicPr>
          <p:nvPr/>
        </p:nvPicPr>
        <p:blipFill>
          <a:blip r:embed="rId3"/>
          <a:srcRect l="47882"/>
          <a:stretch>
            <a:fillRect/>
          </a:stretch>
        </p:blipFill>
        <p:spPr>
          <a:xfrm>
            <a:off x="7129145" y="2362009"/>
            <a:ext cx="4649470" cy="32029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1253490"/>
            <a:ext cx="10820400" cy="467423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Manual Prompting: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+mn-ea"/>
              </a:rPr>
              <a:t>Graph information, task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sym typeface="+mn-ea"/>
              </a:rPr>
              <a:t>descriptions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Automatic Prompting: LLMs--&gt; generate the context </a:t>
            </a:r>
          </a:p>
          <a:p>
            <a:pPr lvl="1">
              <a:buFont typeface="Wingdings" panose="05000000000000000000" charset="0"/>
              <a:buChar char=""/>
            </a:pPr>
            <a:r>
              <a:rPr lang="en-US" dirty="0"/>
              <a:t> Ask LLM generate graph/neighbor summarization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55" y="2994025"/>
            <a:ext cx="9635490" cy="251904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-267970" y="5951855"/>
            <a:ext cx="12055475" cy="476885"/>
          </a:xfrm>
        </p:spPr>
        <p:txBody>
          <a:bodyPr>
            <a:noAutofit/>
          </a:bodyPr>
          <a:lstStyle/>
          <a:p>
            <a:pPr>
              <a:lnSpc>
                <a:spcPct val="4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Guo, et al. "Gpt4graph: Can large language models understand graph structured data? an empirical evaluation and benchmarking.”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CoRR’23</a:t>
            </a:r>
          </a:p>
          <a:p>
            <a:pPr>
              <a:lnSpc>
                <a:spcPct val="40000"/>
              </a:lnSpc>
            </a:pPr>
            <a:r>
              <a:rPr lang="en-US" sz="14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Chen, et al. "Exploring the potential of large language models (</a:t>
            </a:r>
            <a:r>
              <a:rPr lang="en-US" sz="14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llms</a:t>
            </a:r>
            <a:r>
              <a:rPr lang="en-US" sz="14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 in learning on graphs." </a:t>
            </a:r>
            <a:r>
              <a:rPr lang="en-US" sz="140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ACM SIGKDD Explorations Newsletter 2024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4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4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4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LLM based Models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Backbone Architecutures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Pre-training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Adaptation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 GNN+LLM based Models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Backbone Architecutures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Pre-training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Adaptation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Summary and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1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GNN+LLM based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 Backbone Architecutures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Pre-training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Adaptation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28327" y="1845151"/>
            <a:ext cx="8674100" cy="4152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16</a:t>
            </a:fld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621405" y="5892234"/>
            <a:ext cx="8296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4. Details of approaches involved as GNN+LLM based models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Backbone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GNN-centric Methods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LLMs extract node features from raw data; GNNs make predictions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Symmetric Methods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/>
              <a:t> A</a:t>
            </a:r>
            <a:r>
              <a:rPr lang="en-US" dirty="0"/>
              <a:t>lign the embeddings of GNN and LLM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LLM-centric Methods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Utilize GNNs to enhance the performance of LLM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8201"/>
          <a:stretch/>
        </p:blipFill>
        <p:spPr>
          <a:xfrm>
            <a:off x="491359" y="4233982"/>
            <a:ext cx="3109496" cy="21983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2CE53-78B5-E026-E28F-C976EBBC9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9" r="29920"/>
          <a:stretch/>
        </p:blipFill>
        <p:spPr>
          <a:xfrm>
            <a:off x="4050916" y="4233982"/>
            <a:ext cx="3743325" cy="2198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4B3110-1720-0D6F-9A60-DF0A218BC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77"/>
          <a:stretch/>
        </p:blipFill>
        <p:spPr>
          <a:xfrm>
            <a:off x="8784186" y="4214067"/>
            <a:ext cx="2916324" cy="21983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283" y="2323464"/>
            <a:ext cx="6287317" cy="3260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GNN-centric Methods: GaLM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1144905"/>
            <a:ext cx="9301734" cy="476504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 The backbone model: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en-US" sz="2800" dirty="0"/>
              <a:t>     Raw text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LMs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GNN aggregator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decoder</a:t>
            </a:r>
          </a:p>
          <a:p>
            <a:pPr marL="0" indent="0">
              <a:buFont typeface="Wingdings" panose="05000000000000000000" charset="0"/>
              <a:buNone/>
            </a:pPr>
            <a:endParaRPr lang="en-US" sz="2800" dirty="0"/>
          </a:p>
          <a:p>
            <a:pPr lvl="1">
              <a:buFont typeface="Wingdings" panose="05000000000000000000" charset="0"/>
              <a:buChar char=""/>
            </a:pPr>
            <a:endParaRPr lang="en-US" sz="24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Xie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, et al. "Graph-aware language model pre-training on a large graph corpus can help multiple graph applications."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KDD’23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GNN-centric Methods: One for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ym typeface="+mn-ea"/>
              </a:rPr>
              <a:t>The backbone model: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Liu, et al. "One for all: Towards training one graph model for all classification tasks." </a:t>
            </a:r>
            <a:r>
              <a:rPr lang="en-US" i="1" dirty="0">
                <a:solidFill>
                  <a:srgbClr val="222222"/>
                </a:solidFill>
                <a:latin typeface="Arial" panose="020B0604020202090204" pitchFamily="34" charset="0"/>
              </a:rPr>
              <a:t>ICLR’24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4" y="2670334"/>
            <a:ext cx="8991600" cy="34163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6B217C-2488-CE4E-960C-9D7C275DB26F}"/>
              </a:ext>
            </a:extLst>
          </p:cNvPr>
          <p:cNvGrpSpPr/>
          <p:nvPr/>
        </p:nvGrpSpPr>
        <p:grpSpPr>
          <a:xfrm>
            <a:off x="1051242" y="1690598"/>
            <a:ext cx="10828430" cy="919683"/>
            <a:chOff x="1051242" y="1690598"/>
            <a:chExt cx="10828430" cy="919683"/>
          </a:xfrm>
        </p:grpSpPr>
        <p:sp>
          <p:nvSpPr>
            <p:cNvPr id="6" name="Text Box 5"/>
            <p:cNvSpPr txBox="1"/>
            <p:nvPr/>
          </p:nvSpPr>
          <p:spPr>
            <a:xfrm>
              <a:off x="1051242" y="1690598"/>
              <a:ext cx="2813187" cy="8299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Text-attributed graph</a:t>
              </a: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Task description</a:t>
              </a: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4220937" y="1999410"/>
              <a:ext cx="7658735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indent="0">
                <a:buFont typeface="Wingdings" panose="05000000000000000000" pitchFamily="2" charset="2"/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LLMs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Prompted graph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GNN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Downstream tasks</a:t>
              </a:r>
            </a:p>
          </p:txBody>
        </p:sp>
        <p:sp>
          <p:nvSpPr>
            <p:cNvPr id="9" name="Right Brace 8"/>
            <p:cNvSpPr/>
            <p:nvPr/>
          </p:nvSpPr>
          <p:spPr>
            <a:xfrm>
              <a:off x="3825376" y="1848916"/>
              <a:ext cx="305435" cy="761365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LLM based Models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Backbone Architecutures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Pre-training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Adaptation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GNN+LLM based Models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Backbone Architecutures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Pre-training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Adaptation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Summary and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GNN-centric Methods: TAPE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3130" y="2248904"/>
            <a:ext cx="6565482" cy="38497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He, et al. "Harnessing explanations: LLM-to-LM interpreter for enhanced text-attributed graph representation learning."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ICLR’24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91490" y="1068703"/>
            <a:ext cx="11248696" cy="4899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Times New Roman Regular" panose="02020603050405020304" charset="0"/>
                <a:ea typeface="+mn-ea"/>
                <a:cs typeface="Times New Roman Regular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Times New Roman Regular" panose="02020603050405020304" charset="0"/>
                <a:ea typeface="+mn-ea"/>
                <a:cs typeface="Times New Roman Regular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Times New Roman Regular" panose="02020603050405020304" charset="0"/>
                <a:ea typeface="+mn-ea"/>
                <a:cs typeface="Times New Roman Regular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Times New Roman Regular" panose="02020603050405020304" charset="0"/>
                <a:ea typeface="+mn-ea"/>
                <a:cs typeface="Times New Roman Regular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Times New Roman Regular" panose="02020603050405020304" charset="0"/>
                <a:ea typeface="+mn-ea"/>
                <a:cs typeface="Times New Roman Regular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ym typeface="+mn-ea"/>
              </a:rPr>
              <a:t>The backbone model: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en-US" dirty="0"/>
              <a:t> </a:t>
            </a:r>
            <a:r>
              <a:rPr lang="en-US" sz="2400" dirty="0"/>
              <a:t>Textual attributes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LLM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                      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Fine-tune LM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Node features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GNN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4330634" y="1495421"/>
            <a:ext cx="1911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Prediction &amp; Explanation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Symmetric Methods: </a:t>
            </a:r>
            <a:r>
              <a:rPr lang="en-US" dirty="0" err="1">
                <a:sym typeface="+mn-ea"/>
              </a:rPr>
              <a:t>MoMu</a:t>
            </a:r>
            <a:r>
              <a:rPr lang="en-US" dirty="0">
                <a:sym typeface="+mn-ea"/>
              </a:rPr>
              <a:t>, G2P2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>
                <a:sym typeface="+mn-ea"/>
              </a:rPr>
              <a:t> The backbone model:</a:t>
            </a:r>
          </a:p>
          <a:p>
            <a:pPr lvl="1">
              <a:buFont typeface="Wingdings" panose="05000000000000000000" charset="0"/>
              <a:buChar char=""/>
            </a:pPr>
            <a:r>
              <a:rPr lang="en-US" dirty="0"/>
              <a:t> Dual encoders: Graph &amp; Text encoder</a:t>
            </a:r>
          </a:p>
          <a:p>
            <a:pPr lvl="1">
              <a:buFont typeface="Wingdings" panose="05000000000000000000" charset="0"/>
              <a:buChar char=""/>
            </a:pPr>
            <a:r>
              <a:rPr lang="en-US" dirty="0"/>
              <a:t> Contrastive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5410" y="5977890"/>
            <a:ext cx="11248390" cy="567690"/>
          </a:xfrm>
        </p:spPr>
        <p:txBody>
          <a:bodyPr>
            <a:normAutofit fontScale="95000" lnSpcReduction="10000"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Su, et al. "A molecular multimodal foundation model associating molecule graphs with natural language." 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CoRR’22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.</a:t>
            </a:r>
          </a:p>
          <a:p>
            <a:pPr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Wen, et al. "Augmenting low-resource text classification with graph-grounded pre-training and prompting."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SIGIR’23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5714" b="7836"/>
          <a:stretch>
            <a:fillRect/>
          </a:stretch>
        </p:blipFill>
        <p:spPr>
          <a:xfrm>
            <a:off x="5670601" y="2021446"/>
            <a:ext cx="5974624" cy="395644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18210" y="2716530"/>
            <a:ext cx="4712335" cy="3045460"/>
            <a:chOff x="1782" y="5234"/>
            <a:chExt cx="6468" cy="4398"/>
          </a:xfrm>
        </p:grpSpPr>
        <p:pic>
          <p:nvPicPr>
            <p:cNvPr id="8" name="Picture 7" descr="/private/var/folders/7h/zxjmlytx1fb3nb0p6nq365740000gn/T/com.kingsoft.wpsoffice.mac/picturecompress_20240503145533/output_1.pngoutput_1"/>
            <p:cNvPicPr>
              <a:picLocks noChangeAspect="1"/>
            </p:cNvPicPr>
            <p:nvPr/>
          </p:nvPicPr>
          <p:blipFill>
            <a:blip r:embed="rId3"/>
            <a:srcRect l="50004" b="56250"/>
            <a:stretch>
              <a:fillRect/>
            </a:stretch>
          </p:blipFill>
          <p:spPr>
            <a:xfrm>
              <a:off x="1782" y="5234"/>
              <a:ext cx="6469" cy="4399"/>
            </a:xfrm>
            <a:prstGeom prst="rect">
              <a:avLst/>
            </a:prstGeom>
          </p:spPr>
        </p:pic>
        <p:sp>
          <p:nvSpPr>
            <p:cNvPr id="9" name="Rectangles 8"/>
            <p:cNvSpPr/>
            <p:nvPr/>
          </p:nvSpPr>
          <p:spPr>
            <a:xfrm>
              <a:off x="2182" y="5234"/>
              <a:ext cx="361" cy="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r="29440"/>
          <a:stretch>
            <a:fillRect/>
          </a:stretch>
        </p:blipFill>
        <p:spPr>
          <a:xfrm>
            <a:off x="6411595" y="2125345"/>
            <a:ext cx="4758690" cy="3710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r="63423"/>
          <a:stretch>
            <a:fillRect/>
          </a:stretch>
        </p:blipFill>
        <p:spPr>
          <a:xfrm>
            <a:off x="1300480" y="1990090"/>
            <a:ext cx="4485005" cy="3992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LLM-centric Methods: </a:t>
            </a:r>
            <a:r>
              <a:rPr lang="en-US" dirty="0" err="1">
                <a:sym typeface="+mn-ea"/>
              </a:rPr>
              <a:t>GraphGPT</a:t>
            </a:r>
            <a:r>
              <a:rPr lang="en-US" dirty="0">
                <a:sym typeface="+mn-ea"/>
              </a:rPr>
              <a:t>, </a:t>
            </a:r>
            <a:r>
              <a:rPr lang="en-US" dirty="0" err="1">
                <a:sym typeface="+mn-ea"/>
              </a:rPr>
              <a:t>GraphTranslator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1083945"/>
            <a:ext cx="10862310" cy="10350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>
                <a:sym typeface="+mn-ea"/>
              </a:rPr>
              <a:t> The backbone model:</a:t>
            </a:r>
          </a:p>
          <a:p>
            <a:pPr marL="457200" lvl="1" indent="0">
              <a:buNone/>
            </a:pPr>
            <a:r>
              <a:rPr lang="en-US" sz="2800" dirty="0">
                <a:sym typeface="+mn-ea"/>
              </a:rPr>
              <a:t>Graph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+mn-ea"/>
              </a:rPr>
              <a:t> </a:t>
            </a:r>
            <a:r>
              <a:rPr lang="en-US" sz="2800" dirty="0">
                <a:sym typeface="+mn-ea"/>
              </a:rPr>
              <a:t>GNN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>
                <a:sym typeface="+mn-ea"/>
              </a:rPr>
              <a:t>Projection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>
                <a:sym typeface="+mn-ea"/>
              </a:rPr>
              <a:t>LLM</a:t>
            </a:r>
            <a:endParaRPr lang="en-US" dirty="0">
              <a:sym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5410" y="5891530"/>
            <a:ext cx="11248390" cy="562610"/>
          </a:xfrm>
        </p:spPr>
        <p:txBody>
          <a:bodyPr>
            <a:normAutofit fontScale="90000" lnSpcReduction="10000"/>
          </a:bodyPr>
          <a:lstStyle/>
          <a:p>
            <a:r>
              <a:rPr lang="en-US" dirty="0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Tang, et al. "</a:t>
            </a:r>
            <a:r>
              <a:rPr lang="en-US" dirty="0" err="1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GraphGPT</a:t>
            </a:r>
            <a:r>
              <a:rPr lang="en-US" dirty="0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: Graph instruction tuning for large language models.” </a:t>
            </a:r>
            <a:r>
              <a:rPr lang="en-US" i="1" dirty="0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SIGIR’24</a:t>
            </a:r>
            <a:endParaRPr lang="en-US" dirty="0"/>
          </a:p>
          <a:p>
            <a:r>
              <a:rPr lang="en-US" dirty="0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Zhang, et al. "</a:t>
            </a:r>
            <a:r>
              <a:rPr lang="en-US" dirty="0" err="1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GraphTranslator</a:t>
            </a:r>
            <a:r>
              <a:rPr lang="en-US" dirty="0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: Aligning Graph Model to Large Language Model for Open-ended Tasks." </a:t>
            </a:r>
            <a:r>
              <a:rPr lang="en-US" i="1" dirty="0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WWW’24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GNN+LLM based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/>
              <a:t>Backbone Architecutures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 Pre-training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Adaptation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11207" y="1845151"/>
            <a:ext cx="8674100" cy="4152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23</a:t>
            </a:fld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621405" y="5892234"/>
            <a:ext cx="8296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4. Details of approaches involved as GNN+LLM based models</a:t>
            </a:r>
          </a:p>
        </p:txBody>
      </p:sp>
    </p:spTree>
    <p:extLst>
      <p:ext uri="{BB962C8B-B14F-4D97-AF65-F5344CB8AC3E}">
        <p14:creationId xmlns:p14="http://schemas.microsoft.com/office/powerpoint/2010/main" val="3177671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dirty="0"/>
              <a:t> GNN or LLM-based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Masked Language Modeling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Language Modeling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Text-Text Contrastive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Graph reconstruction 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dirty="0"/>
              <a:t> Alignment-based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Graph-Text Contrastive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24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or LLM-based</a:t>
            </a:r>
            <a:r>
              <a:rPr lang="en-US" dirty="0">
                <a:sym typeface="+mn-ea"/>
              </a:rPr>
              <a:t>: </a:t>
            </a:r>
            <a:r>
              <a:rPr lang="en-US" dirty="0" err="1">
                <a:sym typeface="+mn-ea"/>
              </a:rPr>
              <a:t>GaLM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999863"/>
            <a:ext cx="11384824" cy="511704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3200" dirty="0"/>
              <a:t> </a:t>
            </a:r>
            <a:r>
              <a:rPr lang="en-US" sz="3200" dirty="0" err="1"/>
              <a:t>GaLM</a:t>
            </a:r>
            <a:r>
              <a:rPr lang="en-US" sz="3200" dirty="0"/>
              <a:t> (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Graph-aware Language </a:t>
            </a:r>
            <a:r>
              <a:rPr lang="en-US" dirty="0">
                <a:solidFill>
                  <a:srgbClr val="222222"/>
                </a:solidFill>
                <a:latin typeface="Arial" panose="020B0604020202090204" pitchFamily="34" charset="0"/>
              </a:rPr>
              <a:t>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odel pre-training </a:t>
            </a:r>
            <a:r>
              <a:rPr lang="en-US" sz="3200" dirty="0"/>
              <a:t>):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 Fine-tuning existing general LMs by graph-aware supervision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 Warming up the GNN aggregator by fixing the pre-trained LMs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 Co-training GNN+LMs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25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Xie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, et al. "Graph-aware language model pre-training on a large graph corpus can help multiple graph applications."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KDD’23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95081-000B-954C-9E66-0311097A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694" b="11186"/>
          <a:stretch>
            <a:fillRect/>
          </a:stretch>
        </p:blipFill>
        <p:spPr>
          <a:xfrm>
            <a:off x="2230410" y="3038721"/>
            <a:ext cx="7471930" cy="28194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Alignment-based: </a:t>
            </a:r>
            <a:r>
              <a:rPr lang="en-US" dirty="0" err="1">
                <a:sym typeface="+mn-ea"/>
              </a:rPr>
              <a:t>MoleculeSTM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"/>
            </a:pPr>
            <a:r>
              <a:rPr lang="en-US" dirty="0"/>
              <a:t>Graph-Text Contrastive Learning (GTCL)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Map the graph and text representations extracted to a joint space  using two projectors (p</a:t>
            </a:r>
            <a:r>
              <a:rPr lang="en-US" baseline="-25000" dirty="0"/>
              <a:t>c</a:t>
            </a:r>
            <a:r>
              <a:rPr lang="en-US" dirty="0"/>
              <a:t> and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) via contrastive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26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Liu, et al. "Multi-modal molecule structure–text model for text-based retrieval and editing."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Nature Machine Intelligence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 2023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9194"/>
          <a:stretch>
            <a:fillRect/>
          </a:stretch>
        </p:blipFill>
        <p:spPr>
          <a:xfrm>
            <a:off x="970424" y="5199874"/>
            <a:ext cx="9050147" cy="741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3875"/>
          <a:stretch>
            <a:fillRect/>
          </a:stretch>
        </p:blipFill>
        <p:spPr>
          <a:xfrm>
            <a:off x="970423" y="2675139"/>
            <a:ext cx="9050147" cy="24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44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5714" b="7836"/>
          <a:stretch>
            <a:fillRect/>
          </a:stretch>
        </p:blipFill>
        <p:spPr>
          <a:xfrm>
            <a:off x="5581506" y="1253331"/>
            <a:ext cx="6119135" cy="40515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Alignment-based: </a:t>
            </a:r>
            <a:r>
              <a:rPr lang="en-US" altLang="zh-CN" dirty="0"/>
              <a:t>G2P2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"/>
            </a:pPr>
            <a:r>
              <a:rPr lang="en-US" dirty="0"/>
              <a:t> Dual encoders</a:t>
            </a:r>
          </a:p>
          <a:p>
            <a:pPr>
              <a:buFont typeface="Wingdings" panose="05000000000000000000" charset="0"/>
              <a:buChar char=""/>
            </a:pPr>
            <a:r>
              <a:rPr lang="en-US" dirty="0"/>
              <a:t> Three kinds of alignments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Text-Node: L1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Text summary-Text: L2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Text summary-Node: L3</a:t>
            </a:r>
          </a:p>
          <a:p>
            <a:pPr marL="457200" lvl="1" indent="0">
              <a:buNone/>
            </a:pP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sz="2000" dirty="0"/>
              <a:t>Text-summary: text of neighbors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27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Wen, et al. "Augmenting low-resource text classification with graph-grounded pre-training and prompting."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SIGIR’23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9144" r="11363"/>
          <a:stretch>
            <a:fillRect/>
          </a:stretch>
        </p:blipFill>
        <p:spPr>
          <a:xfrm>
            <a:off x="2011658" y="5020968"/>
            <a:ext cx="2439789" cy="5679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GNN+LLM based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/>
              <a:t>Backbone Architecutures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Pre-training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 Adaptation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28327" y="1845151"/>
            <a:ext cx="8674100" cy="4152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28</a:t>
            </a:fld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621405" y="5892234"/>
            <a:ext cx="8296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4. Details of approaches involved as GNN+LLM based models</a:t>
            </a:r>
          </a:p>
        </p:txBody>
      </p:sp>
    </p:spTree>
    <p:extLst>
      <p:ext uri="{BB962C8B-B14F-4D97-AF65-F5344CB8AC3E}">
        <p14:creationId xmlns:p14="http://schemas.microsoft.com/office/powerpoint/2010/main" val="58747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dirty="0"/>
              <a:t> Fine-tuning</a:t>
            </a:r>
          </a:p>
          <a:p>
            <a:pPr lvl="1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dirty="0"/>
              <a:t> Vanilla tuning: tune all the parameters</a:t>
            </a:r>
          </a:p>
          <a:p>
            <a:pPr lvl="2">
              <a:lnSpc>
                <a:spcPct val="150000"/>
              </a:lnSpc>
              <a:buFont typeface="Wingdings" panose="05000000000000000000" charset="0"/>
              <a:buChar char=""/>
            </a:pPr>
            <a:r>
              <a:rPr lang="en-US" dirty="0"/>
              <a:t>computationally intensive, resource-demanding</a:t>
            </a:r>
          </a:p>
          <a:p>
            <a:pPr lvl="1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dirty="0"/>
              <a:t> Parameter-efficient fine-tuning (PEFT): tune a subset of parameters</a:t>
            </a:r>
          </a:p>
          <a:p>
            <a:pPr lvl="2">
              <a:lnSpc>
                <a:spcPct val="150000"/>
              </a:lnSpc>
              <a:buFont typeface="Wingdings" panose="05000000000000000000" charset="0"/>
              <a:buChar char=""/>
            </a:pPr>
            <a:r>
              <a:rPr lang="en-US" dirty="0"/>
              <a:t>more efficient, resource-friendly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dirty="0"/>
              <a:t> Prompt-Tuning: </a:t>
            </a:r>
            <a:r>
              <a:rPr lang="en-US" dirty="0">
                <a:sym typeface="+mn-ea"/>
              </a:rPr>
              <a:t>design and tune external prompts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29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LLM-based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 Backbone Architecutures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Pre-training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Adaptation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7240" y="2924810"/>
            <a:ext cx="10841990" cy="2656840"/>
          </a:xfrm>
          <a:prstGeom prst="rect">
            <a:avLst/>
          </a:prstGeom>
        </p:spPr>
      </p:pic>
      <p:sp>
        <p:nvSpPr>
          <p:cNvPr id="6" name="Text Box 5"/>
          <p:cNvSpPr txBox="1"/>
          <p:nvPr>
            <p:custDataLst>
              <p:tags r:id="rId2"/>
            </p:custDataLst>
          </p:nvPr>
        </p:nvSpPr>
        <p:spPr>
          <a:xfrm>
            <a:off x="1947545" y="5581650"/>
            <a:ext cx="8296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3. Details of approaches involved as LLM based models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PEFT: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GraphTranslator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58" y="1253331"/>
            <a:ext cx="5772964" cy="4674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Frozen:</a:t>
            </a:r>
          </a:p>
          <a:p>
            <a:pPr lvl="1">
              <a:buFont typeface="Wingdings" panose="05000000000000000000" charset="0"/>
              <a:buChar char=""/>
            </a:pPr>
            <a:r>
              <a:rPr lang="en-US" dirty="0"/>
              <a:t> Graph Model </a:t>
            </a:r>
          </a:p>
          <a:p>
            <a:pPr lvl="1">
              <a:buFont typeface="Wingdings" panose="05000000000000000000" charset="0"/>
              <a:buChar char=""/>
            </a:pPr>
            <a:r>
              <a:rPr lang="en-US" dirty="0"/>
              <a:t> Large Language Model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Tunable:</a:t>
            </a:r>
          </a:p>
          <a:p>
            <a:pPr lvl="1">
              <a:buFont typeface="Wingdings" panose="05000000000000000000" charset="0"/>
              <a:buChar char=""/>
            </a:pPr>
            <a:r>
              <a:rPr lang="en-US" dirty="0"/>
              <a:t> Producer Module </a:t>
            </a:r>
          </a:p>
          <a:p>
            <a:pPr lvl="2">
              <a:buFont typeface="Wingdings" panose="05000000000000000000" charset="0"/>
              <a:buChar char=""/>
            </a:pPr>
            <a:r>
              <a:rPr lang="en-US" dirty="0"/>
              <a:t>Construct alignment data</a:t>
            </a:r>
          </a:p>
          <a:p>
            <a:pPr lvl="1">
              <a:buFont typeface="Wingdings" panose="05000000000000000000" charset="0"/>
              <a:buChar char=""/>
            </a:pPr>
            <a:r>
              <a:rPr lang="en-US" dirty="0"/>
              <a:t> Translator Module </a:t>
            </a:r>
          </a:p>
          <a:p>
            <a:pPr lvl="2">
              <a:buFont typeface="Wingdings" panose="05000000000000000000" charset="0"/>
              <a:buChar char=""/>
            </a:pPr>
            <a:r>
              <a:rPr lang="en-US" dirty="0"/>
              <a:t>Convert node representations into tokens for LLM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30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Zhang, et al.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GraphTranslator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: Aligning Graph Model to Large Language Model for Open-ended Tasks."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WWW’24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9440"/>
          <a:stretch>
            <a:fillRect/>
          </a:stretch>
        </p:blipFill>
        <p:spPr>
          <a:xfrm>
            <a:off x="6264322" y="1251766"/>
            <a:ext cx="5582484" cy="43529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PEFT: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GraphTranslator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Producer: </a:t>
            </a:r>
          </a:p>
          <a:p>
            <a:pPr lvl="1">
              <a:buFont typeface="Wingdings" panose="05000000000000000000" charset="0"/>
              <a:buChar char=""/>
            </a:pPr>
            <a:r>
              <a:rPr lang="en-US" dirty="0"/>
              <a:t>“Chain of Thought” (</a:t>
            </a:r>
            <a:r>
              <a:rPr lang="en-US" dirty="0" err="1"/>
              <a:t>CoT</a:t>
            </a:r>
            <a:r>
              <a:rPr lang="en-US" dirty="0"/>
              <a:t>) -&gt;LLM-&gt;high-quality description</a:t>
            </a:r>
          </a:p>
          <a:p>
            <a:pPr lvl="2">
              <a:buFont typeface="Wingdings" panose="05000000000000000000" charset="0"/>
              <a:buChar char=""/>
            </a:pPr>
            <a:r>
              <a:rPr lang="en-US" dirty="0"/>
              <a:t> node information</a:t>
            </a:r>
          </a:p>
          <a:p>
            <a:pPr lvl="2">
              <a:buFont typeface="Wingdings" panose="05000000000000000000" charset="0"/>
              <a:buChar char=""/>
            </a:pPr>
            <a:r>
              <a:rPr lang="en-US" dirty="0"/>
              <a:t> neighbor information</a:t>
            </a:r>
          </a:p>
          <a:p>
            <a:pPr lvl="2">
              <a:buFont typeface="Wingdings" panose="05000000000000000000" charset="0"/>
              <a:buChar char=""/>
            </a:pPr>
            <a:r>
              <a:rPr lang="en-US" dirty="0"/>
              <a:t> commonalities</a:t>
            </a:r>
          </a:p>
          <a:p>
            <a:pPr lvl="2">
              <a:buFont typeface="Wingdings" panose="05000000000000000000" charset="0"/>
              <a:buChar char="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Prompt template: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31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Zhang, et al.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GraphTranslator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: Aligning Graph Model to Large Language Model for Open-ended Tasks."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WWW’24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4440" t="71131" r="32603" b="6314"/>
          <a:stretch>
            <a:fillRect/>
          </a:stretch>
        </p:blipFill>
        <p:spPr>
          <a:xfrm>
            <a:off x="4882909" y="2096551"/>
            <a:ext cx="6280959" cy="18144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06" y="4168742"/>
            <a:ext cx="7345963" cy="1777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PEFT: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GraphTranslator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Training: Only fine-tune Translator and Projection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32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Zhang, et al.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GraphTranslator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: Aligning Graph Model to Large Language Model for Open-ended Tasks."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WWW’24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17" y="1814938"/>
            <a:ext cx="7438912" cy="4092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5425" y="1856740"/>
            <a:ext cx="39516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"/>
            </a:pPr>
            <a:r>
              <a:rPr lang="en-US" sz="2400" dirty="0"/>
              <a:t>Stage1: Align</a:t>
            </a:r>
            <a:r>
              <a:rPr lang="zh-CN" altLang="en-US" sz="2400" dirty="0"/>
              <a:t> </a:t>
            </a:r>
            <a:r>
              <a:rPr lang="en-US" altLang="zh-CN" sz="2400" dirty="0"/>
              <a:t>graph-text</a:t>
            </a:r>
          </a:p>
          <a:p>
            <a:pPr lvl="1" indent="0">
              <a:buFont typeface="Wingdings" panose="05000000000000000000" charset="0"/>
              <a:buNone/>
            </a:pP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845425" y="3051810"/>
            <a:ext cx="40360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"/>
            </a:pPr>
            <a:r>
              <a:rPr lang="en-US" sz="2400" dirty="0"/>
              <a:t>Stage2: Align</a:t>
            </a:r>
            <a:r>
              <a:rPr lang="zh-CN" altLang="en-US" sz="2400" dirty="0"/>
              <a:t> </a:t>
            </a:r>
            <a:r>
              <a:rPr lang="en-US" altLang="zh-CN" sz="2400" dirty="0"/>
              <a:t>graph-LLM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PEFT: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GraphTranslator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931545"/>
            <a:ext cx="10862310" cy="48990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Training: Stage 1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33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Zhang, et al.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GraphTranslator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: Aligning Graph Model to Large Language Model for Open-ended Tasks."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WWW’24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3"/>
          <a:srcRect l="1138" t="29372" r="46607" b="29734"/>
          <a:stretch>
            <a:fillRect/>
          </a:stretch>
        </p:blipFill>
        <p:spPr>
          <a:xfrm>
            <a:off x="859155" y="1471295"/>
            <a:ext cx="5421630" cy="2334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655" y="927100"/>
            <a:ext cx="512762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+mn-ea"/>
              </a:rPr>
              <a:t>Contrastive Objective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Regular" panose="02020603050405020304" charset="0"/>
              <a:ea typeface="微软雅黑" charset="-122"/>
              <a:cs typeface="Times New Roman Regular" panose="0202060305040502030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"/>
              <a:defRPr/>
            </a:pP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+mn-ea"/>
              </a:rPr>
              <a:t>Node  </a:t>
            </a: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Wingdings" panose="05000000000000000000" pitchFamily="2" charset="2"/>
              </a:rPr>
              <a:t>↔︎ Text 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Regular" panose="02020603050405020304" charset="0"/>
              <a:ea typeface="微软雅黑" charset="-122"/>
              <a:cs typeface="Times New Roman Regular" panose="02020603050405020304" charset="0"/>
              <a:sym typeface="Wingdings" panose="05000000000000000000" pitchFamily="2" charset="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"/>
              <a:defRPr/>
            </a:pP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Wingdings" panose="05000000000000000000" pitchFamily="2" charset="2"/>
              </a:rPr>
              <a:t>High-level</a:t>
            </a:r>
            <a:r>
              <a:rPr kumimoji="1"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Wingdings" panose="05000000000000000000" pitchFamily="2" charset="2"/>
              </a:rPr>
              <a:t> </a:t>
            </a:r>
            <a:r>
              <a:rPr lang="en-GB" altLang="zh-CN" sz="240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+mn-ea"/>
              </a:rPr>
              <a:t>alignment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Regular" panose="02020603050405020304" charset="0"/>
              <a:ea typeface="微软雅黑" charset="-122"/>
              <a:cs typeface="Times New Roman Regular" panose="0202060305040502030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Regular" panose="02020603050405020304" charset="0"/>
              <a:ea typeface="微软雅黑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+mn-ea"/>
              </a:rPr>
              <a:t>Matching Objective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Regular" panose="02020603050405020304" charset="0"/>
              <a:ea typeface="微软雅黑" charset="-122"/>
              <a:cs typeface="Times New Roman Regular" panose="0202060305040502030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"/>
              <a:defRPr/>
            </a:pP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+mn-ea"/>
              </a:rPr>
              <a:t>Node  </a:t>
            </a: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Wingdings" panose="05000000000000000000" pitchFamily="2" charset="2"/>
              </a:rPr>
              <a:t>↔︎ Text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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+mn-ea"/>
              </a:rPr>
              <a:t>Fi</a:t>
            </a:r>
            <a:r>
              <a:rPr lang="en-GB" altLang="zh-CN" sz="240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+mn-ea"/>
              </a:rPr>
              <a:t>ne-grained alignment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Regular" panose="02020603050405020304" charset="0"/>
              <a:ea typeface="微软雅黑" charset="-122"/>
              <a:cs typeface="Times New Roman Regular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Regular" panose="02020603050405020304" charset="0"/>
              <a:ea typeface="微软雅黑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+mn-ea"/>
              </a:rPr>
              <a:t>Generation Objective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Regular" panose="02020603050405020304" charset="0"/>
              <a:ea typeface="微软雅黑" charset="-122"/>
              <a:cs typeface="Times New Roman Regular" panose="0202060305040502030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"/>
              <a:defRPr/>
            </a:pP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+mn-ea"/>
              </a:rPr>
              <a:t>Node </a:t>
            </a: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Wingdings" panose="05000000000000000000" pitchFamily="2" charset="2"/>
              </a:rPr>
              <a:t>→</a:t>
            </a:r>
            <a:r>
              <a:rPr kumimoji="1"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Wingdings" panose="05000000000000000000" pitchFamily="2" charset="2"/>
              </a:rPr>
              <a:t> </a:t>
            </a: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Wingdings" panose="05000000000000000000" pitchFamily="2" charset="2"/>
              </a:rPr>
              <a:t>Text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Regular" panose="02020603050405020304" charset="0"/>
              <a:ea typeface="微软雅黑" charset="-122"/>
              <a:cs typeface="Times New Roman Regular" panose="0202060305040502030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"/>
              <a:defRPr/>
            </a:pPr>
            <a:r>
              <a:rPr kumimoji="1"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微软雅黑" charset="-122"/>
                <a:cs typeface="Times New Roman Regular" panose="02020603050405020304" charset="0"/>
                <a:sym typeface="+mn-ea"/>
              </a:rPr>
              <a:t>Replace the [CLS] token with a new [DEC] token as the first text token to signal the decoding task</a:t>
            </a:r>
            <a:endParaRPr lang="en-US" sz="24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71" name="矩形: 圆角 70"/>
          <p:cNvSpPr/>
          <p:nvPr>
            <p:custDataLst>
              <p:tags r:id="rId1"/>
            </p:custDataLst>
          </p:nvPr>
        </p:nvSpPr>
        <p:spPr>
          <a:xfrm>
            <a:off x="403977" y="3894421"/>
            <a:ext cx="2876031" cy="2112412"/>
          </a:xfrm>
          <a:prstGeom prst="roundRect">
            <a:avLst>
              <a:gd name="adj" fmla="val 10734"/>
            </a:avLst>
          </a:prstGeom>
          <a:solidFill>
            <a:srgbClr val="EAF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</p:txBody>
      </p:sp>
      <p:sp>
        <p:nvSpPr>
          <p:cNvPr id="69" name="矩形: 圆角 68"/>
          <p:cNvSpPr/>
          <p:nvPr>
            <p:custDataLst>
              <p:tags r:id="rId2"/>
            </p:custDataLst>
          </p:nvPr>
        </p:nvSpPr>
        <p:spPr>
          <a:xfrm>
            <a:off x="3479987" y="3865513"/>
            <a:ext cx="3224199" cy="2112412"/>
          </a:xfrm>
          <a:prstGeom prst="roundRect">
            <a:avLst>
              <a:gd name="adj" fmla="val 10734"/>
            </a:avLst>
          </a:prstGeom>
          <a:solidFill>
            <a:srgbClr val="EAF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64025" y="3969302"/>
                <a:ext cx="1568443" cy="331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"/>
                          <m:endChr m:val="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{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}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564025" y="3969302"/>
                <a:ext cx="1568443" cy="331181"/>
              </a:xfrm>
              <a:prstGeom prst="rect">
                <a:avLst/>
              </a:prstGeom>
              <a:blipFill rotWithShape="1">
                <a:blip r:embed="rId35"/>
                <a:stretch>
                  <a:fillRect l="-9" t="-167" r="9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58571" y="4892992"/>
                <a:ext cx="1488035" cy="331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"/>
                          <m:endChr m:val="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{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}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558571" y="4892992"/>
                <a:ext cx="1488035" cy="331181"/>
              </a:xfrm>
              <a:prstGeom prst="rect">
                <a:avLst/>
              </a:prstGeom>
              <a:blipFill rotWithShape="1">
                <a:blip r:embed="rId37"/>
                <a:stretch>
                  <a:fillRect l="-27" t="-96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/>
          <p:cNvGrpSpPr/>
          <p:nvPr/>
        </p:nvGrpSpPr>
        <p:grpSpPr>
          <a:xfrm>
            <a:off x="630807" y="4327900"/>
            <a:ext cx="2540320" cy="560826"/>
            <a:chOff x="2376438" y="5290935"/>
            <a:chExt cx="2540320" cy="560826"/>
          </a:xfrm>
        </p:grpSpPr>
        <p:grpSp>
          <p:nvGrpSpPr>
            <p:cNvPr id="9" name="组合 11"/>
            <p:cNvGrpSpPr/>
            <p:nvPr/>
          </p:nvGrpSpPr>
          <p:grpSpPr>
            <a:xfrm>
              <a:off x="2376438" y="5290935"/>
              <a:ext cx="1215436" cy="369332"/>
              <a:chOff x="2376438" y="5290935"/>
              <a:chExt cx="1215436" cy="369332"/>
            </a:xfrm>
          </p:grpSpPr>
          <p:sp>
            <p:nvSpPr>
              <p:cNvPr id="10" name="矩形 6"/>
              <p:cNvSpPr/>
              <p:nvPr>
                <p:custDataLst>
                  <p:tags r:id="rId27"/>
                </p:custDataLst>
              </p:nvPr>
            </p:nvSpPr>
            <p:spPr>
              <a:xfrm>
                <a:off x="2376438" y="5378620"/>
                <a:ext cx="249382" cy="193963"/>
              </a:xfrm>
              <a:prstGeom prst="rect">
                <a:avLst/>
              </a:prstGeom>
              <a:solidFill>
                <a:srgbClr val="ACC1E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>
                <p:custDataLst>
                  <p:tags r:id="rId28"/>
                </p:custDataLst>
              </p:nvPr>
            </p:nvSpPr>
            <p:spPr>
              <a:xfrm>
                <a:off x="2625820" y="5378620"/>
                <a:ext cx="249382" cy="193963"/>
              </a:xfrm>
              <a:prstGeom prst="rect">
                <a:avLst/>
              </a:prstGeom>
              <a:solidFill>
                <a:srgbClr val="97C7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  <p:sp>
            <p:nvSpPr>
              <p:cNvPr id="23" name="矩形 22"/>
              <p:cNvSpPr/>
              <p:nvPr>
                <p:custDataLst>
                  <p:tags r:id="rId29"/>
                </p:custDataLst>
              </p:nvPr>
            </p:nvSpPr>
            <p:spPr>
              <a:xfrm>
                <a:off x="2875202" y="5378620"/>
                <a:ext cx="249382" cy="193963"/>
              </a:xfrm>
              <a:prstGeom prst="rect">
                <a:avLst/>
              </a:prstGeom>
              <a:solidFill>
                <a:srgbClr val="F2A06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  <p:sp>
            <p:nvSpPr>
              <p:cNvPr id="11" name="文本框 7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3061459" y="5290935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charset="-122"/>
                    <a:cs typeface="+mn-cs"/>
                  </a:rPr>
                  <a:t>…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  <p:sp>
            <p:nvSpPr>
              <p:cNvPr id="24" name="矩形 23"/>
              <p:cNvSpPr/>
              <p:nvPr>
                <p:custDataLst>
                  <p:tags r:id="rId31"/>
                </p:custDataLst>
              </p:nvPr>
            </p:nvSpPr>
            <p:spPr>
              <a:xfrm>
                <a:off x="3342492" y="5378620"/>
                <a:ext cx="249382" cy="193963"/>
              </a:xfrm>
              <a:prstGeom prst="rect">
                <a:avLst/>
              </a:prstGeom>
              <a:solidFill>
                <a:srgbClr val="E2F0D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</p:grp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3351387" y="5328541"/>
              <a:ext cx="1565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Node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Representation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62268" y="5219625"/>
            <a:ext cx="1603142" cy="600415"/>
            <a:chOff x="2228877" y="5866796"/>
            <a:chExt cx="1603142" cy="600415"/>
          </a:xfrm>
        </p:grpSpPr>
        <p:grpSp>
          <p:nvGrpSpPr>
            <p:cNvPr id="37" name="组合 36"/>
            <p:cNvGrpSpPr/>
            <p:nvPr/>
          </p:nvGrpSpPr>
          <p:grpSpPr>
            <a:xfrm>
              <a:off x="2376438" y="5866796"/>
              <a:ext cx="1455581" cy="369332"/>
              <a:chOff x="2376438" y="5866796"/>
              <a:chExt cx="1455581" cy="369332"/>
            </a:xfrm>
          </p:grpSpPr>
          <p:sp>
            <p:nvSpPr>
              <p:cNvPr id="26" name="矩形 25"/>
              <p:cNvSpPr/>
              <p:nvPr>
                <p:custDataLst>
                  <p:tags r:id="rId20"/>
                </p:custDataLst>
              </p:nvPr>
            </p:nvSpPr>
            <p:spPr>
              <a:xfrm>
                <a:off x="2376438" y="5954481"/>
                <a:ext cx="249382" cy="193963"/>
              </a:xfrm>
              <a:prstGeom prst="rect">
                <a:avLst/>
              </a:prstGeom>
              <a:solidFill>
                <a:srgbClr val="ECAD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  <p:sp>
            <p:nvSpPr>
              <p:cNvPr id="27" name="矩形 26"/>
              <p:cNvSpPr/>
              <p:nvPr>
                <p:custDataLst>
                  <p:tags r:id="rId21"/>
                </p:custDataLst>
              </p:nvPr>
            </p:nvSpPr>
            <p:spPr>
              <a:xfrm>
                <a:off x="2625820" y="5954481"/>
                <a:ext cx="249382" cy="193963"/>
              </a:xfrm>
              <a:prstGeom prst="rect">
                <a:avLst/>
              </a:prstGeom>
              <a:solidFill>
                <a:srgbClr val="D4C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  <p:sp>
            <p:nvSpPr>
              <p:cNvPr id="28" name="矩形 27"/>
              <p:cNvSpPr/>
              <p:nvPr>
                <p:custDataLst>
                  <p:tags r:id="rId22"/>
                </p:custDataLst>
              </p:nvPr>
            </p:nvSpPr>
            <p:spPr>
              <a:xfrm>
                <a:off x="2875202" y="5954481"/>
                <a:ext cx="249382" cy="193963"/>
              </a:xfrm>
              <a:prstGeom prst="rect">
                <a:avLst/>
              </a:prstGeom>
              <a:solidFill>
                <a:srgbClr val="FCF0E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3301604" y="5866796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微软雅黑" charset="-122"/>
                    <a:cs typeface="+mn-cs"/>
                  </a:rPr>
                  <a:t>…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  <p:sp>
            <p:nvSpPr>
              <p:cNvPr id="30" name="矩形 29"/>
              <p:cNvSpPr/>
              <p:nvPr>
                <p:custDataLst>
                  <p:tags r:id="rId24"/>
                </p:custDataLst>
              </p:nvPr>
            </p:nvSpPr>
            <p:spPr>
              <a:xfrm>
                <a:off x="3582637" y="5954481"/>
                <a:ext cx="249382" cy="193963"/>
              </a:xfrm>
              <a:prstGeom prst="rect">
                <a:avLst/>
              </a:prstGeom>
              <a:solidFill>
                <a:srgbClr val="D1DEF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  <p:sp>
            <p:nvSpPr>
              <p:cNvPr id="31" name="矩形 30"/>
              <p:cNvSpPr/>
              <p:nvPr>
                <p:custDataLst>
                  <p:tags r:id="rId25"/>
                </p:custDataLst>
              </p:nvPr>
            </p:nvSpPr>
            <p:spPr>
              <a:xfrm>
                <a:off x="3122983" y="5955181"/>
                <a:ext cx="249382" cy="193963"/>
              </a:xfrm>
              <a:prstGeom prst="rect">
                <a:avLst/>
              </a:prstGeom>
              <a:solidFill>
                <a:srgbClr val="F4B4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endParaRPr>
              </a:p>
            </p:txBody>
          </p:sp>
        </p:grpSp>
        <p:sp>
          <p:nvSpPr>
            <p:cNvPr id="13" name="矩形 9"/>
            <p:cNvSpPr/>
            <p:nvPr>
              <p:custDataLst>
                <p:tags r:id="rId19"/>
              </p:custDataLst>
            </p:nvPr>
          </p:nvSpPr>
          <p:spPr>
            <a:xfrm>
              <a:off x="2228877" y="6190212"/>
              <a:ext cx="556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rPr>
                <a:t>[CLS]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endParaRPr>
            </a:p>
          </p:txBody>
        </p:sp>
      </p:grpSp>
      <p:cxnSp>
        <p:nvCxnSpPr>
          <p:cNvPr id="44" name="直接箭头连接符 43"/>
          <p:cNvCxnSpPr/>
          <p:nvPr>
            <p:custDataLst>
              <p:tags r:id="rId5"/>
            </p:custDataLst>
          </p:nvPr>
        </p:nvCxnSpPr>
        <p:spPr>
          <a:xfrm flipV="1">
            <a:off x="4286251" y="4741248"/>
            <a:ext cx="0" cy="306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圆角 45"/>
          <p:cNvSpPr/>
          <p:nvPr>
            <p:custDataLst>
              <p:tags r:id="rId6"/>
            </p:custDataLst>
          </p:nvPr>
        </p:nvSpPr>
        <p:spPr>
          <a:xfrm>
            <a:off x="3726481" y="5079816"/>
            <a:ext cx="968207" cy="331181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Encoder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sp>
        <p:nvSpPr>
          <p:cNvPr id="49" name="矩形: 圆角 48"/>
          <p:cNvSpPr/>
          <p:nvPr>
            <p:custDataLst>
              <p:tags r:id="rId7"/>
            </p:custDataLst>
          </p:nvPr>
        </p:nvSpPr>
        <p:spPr>
          <a:xfrm>
            <a:off x="5516762" y="4621413"/>
            <a:ext cx="968207" cy="331181"/>
          </a:xfrm>
          <a:prstGeom prst="roundRect">
            <a:avLst/>
          </a:prstGeom>
          <a:solidFill>
            <a:srgbClr val="2E75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Decoder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sp>
        <p:nvSpPr>
          <p:cNvPr id="50" name="文本框 49"/>
          <p:cNvSpPr txBox="1"/>
          <p:nvPr>
            <p:custDataLst>
              <p:tags r:id="rId8"/>
            </p:custDataLst>
          </p:nvPr>
        </p:nvSpPr>
        <p:spPr>
          <a:xfrm>
            <a:off x="5734297" y="5285228"/>
            <a:ext cx="75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[DEC]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cxnSp>
        <p:nvCxnSpPr>
          <p:cNvPr id="51" name="直接箭头连接符 50"/>
          <p:cNvCxnSpPr/>
          <p:nvPr>
            <p:custDataLst>
              <p:tags r:id="rId9"/>
            </p:custDataLst>
          </p:nvPr>
        </p:nvCxnSpPr>
        <p:spPr>
          <a:xfrm flipV="1">
            <a:off x="6052257" y="5002508"/>
            <a:ext cx="0" cy="306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/>
          <p:cNvCxnSpPr>
            <a:endCxn id="49" idx="1"/>
          </p:cNvCxnSpPr>
          <p:nvPr>
            <p:custDataLst>
              <p:tags r:id="rId10"/>
            </p:custDataLst>
          </p:nvPr>
        </p:nvCxnSpPr>
        <p:spPr>
          <a:xfrm>
            <a:off x="4851939" y="4639944"/>
            <a:ext cx="664823" cy="14706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>
            <p:custDataLst>
              <p:tags r:id="rId11"/>
            </p:custDataLst>
          </p:nvPr>
        </p:nvCxnSpPr>
        <p:spPr>
          <a:xfrm flipV="1">
            <a:off x="6031436" y="4253739"/>
            <a:ext cx="0" cy="306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400328" y="3990717"/>
                <a:ext cx="13038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charset="-122"/>
                    <a:ea typeface="微软雅黑" charset="-122"/>
                    <a:cs typeface="+mn-cs"/>
                  </a:rPr>
                  <a:t>Generate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charset="-122"/>
                    <a:ea typeface="微软雅黑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charset="-122"/>
                    <a:ea typeface="微软雅黑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8"/>
                </p:custDataLst>
              </p:nvPr>
            </p:nvSpPr>
            <p:spPr>
              <a:xfrm>
                <a:off x="5400328" y="3990717"/>
                <a:ext cx="1303858" cy="307777"/>
              </a:xfrm>
              <a:prstGeom prst="rect">
                <a:avLst/>
              </a:prstGeom>
              <a:blipFill rotWithShape="1">
                <a:blip r:embed="rId39"/>
                <a:stretch>
                  <a:fillRect l="-22" t="-122" r="38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组合 58"/>
          <p:cNvGrpSpPr/>
          <p:nvPr/>
        </p:nvGrpSpPr>
        <p:grpSpPr>
          <a:xfrm>
            <a:off x="3636503" y="4455277"/>
            <a:ext cx="1215436" cy="369332"/>
            <a:chOff x="2376438" y="5290935"/>
            <a:chExt cx="1215436" cy="369332"/>
          </a:xfrm>
        </p:grpSpPr>
        <p:sp>
          <p:nvSpPr>
            <p:cNvPr id="63" name="矩形 62"/>
            <p:cNvSpPr/>
            <p:nvPr>
              <p:custDataLst>
                <p:tags r:id="rId14"/>
              </p:custDataLst>
            </p:nvPr>
          </p:nvSpPr>
          <p:spPr>
            <a:xfrm>
              <a:off x="2376438" y="5378620"/>
              <a:ext cx="249382" cy="193963"/>
            </a:xfrm>
            <a:prstGeom prst="rect">
              <a:avLst/>
            </a:prstGeom>
            <a:solidFill>
              <a:srgbClr val="ACC1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charset="-122"/>
                <a:cs typeface="+mn-cs"/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15"/>
              </p:custDataLst>
            </p:nvPr>
          </p:nvSpPr>
          <p:spPr>
            <a:xfrm>
              <a:off x="2625820" y="5378620"/>
              <a:ext cx="249382" cy="193963"/>
            </a:xfrm>
            <a:prstGeom prst="rect">
              <a:avLst/>
            </a:prstGeom>
            <a:solidFill>
              <a:srgbClr val="97C7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charset="-122"/>
                <a:cs typeface="+mn-cs"/>
              </a:endParaRPr>
            </a:p>
          </p:txBody>
        </p:sp>
        <p:sp>
          <p:nvSpPr>
            <p:cNvPr id="65" name="矩形 64"/>
            <p:cNvSpPr/>
            <p:nvPr>
              <p:custDataLst>
                <p:tags r:id="rId16"/>
              </p:custDataLst>
            </p:nvPr>
          </p:nvSpPr>
          <p:spPr>
            <a:xfrm>
              <a:off x="2875202" y="5378620"/>
              <a:ext cx="249382" cy="193963"/>
            </a:xfrm>
            <a:prstGeom prst="rect">
              <a:avLst/>
            </a:prstGeom>
            <a:solidFill>
              <a:srgbClr val="F2A0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charset="-122"/>
                <a:cs typeface="+mn-cs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17"/>
              </p:custDataLst>
            </p:nvPr>
          </p:nvSpPr>
          <p:spPr>
            <a:xfrm>
              <a:off x="3061459" y="529093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 charset="-122"/>
                  <a:cs typeface="+mn-cs"/>
                </a:rPr>
                <a:t>…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charset="-122"/>
                <a:cs typeface="+mn-cs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18"/>
              </p:custDataLst>
            </p:nvPr>
          </p:nvSpPr>
          <p:spPr>
            <a:xfrm>
              <a:off x="3342492" y="5378620"/>
              <a:ext cx="249382" cy="193963"/>
            </a:xfrm>
            <a:prstGeom prst="rect">
              <a:avLst/>
            </a:prstGeom>
            <a:solidFill>
              <a:srgbClr val="E2F0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charset="-122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>
            <p:custDataLst>
              <p:tags r:id="rId13"/>
            </p:custDataLst>
          </p:nvPr>
        </p:nvSpPr>
        <p:spPr>
          <a:xfrm>
            <a:off x="1611334" y="5271847"/>
            <a:ext cx="156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Text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Representation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PEFT: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GraphTranslator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931545"/>
            <a:ext cx="10862310" cy="48990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Training: Stage 2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34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Zhang, et al.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GraphTranslator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: Aligning Graph Model to Large Language Model for Open-ended Tasks." WWW’24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40500" y="1304290"/>
                <a:ext cx="5328920" cy="415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Char char=""/>
                  <a:defRPr/>
                </a:pPr>
                <a:r>
                  <a:rPr lang="en-US" altLang="en-GB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Projection: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Char char=""/>
                  <a:defRPr/>
                </a:pPr>
                <a:r>
                  <a:rPr lang="en-US" altLang="en-GB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A</a:t>
                </a:r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 linear layer</a:t>
                </a:r>
                <a:r>
                  <a:rPr lang="en-US" altLang="en-GB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: </a:t>
                </a:r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project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GB" sz="2400" i="1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en-GB" sz="2400" i="1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charset="-122"/>
                            <a:cs typeface="DejaVu Math TeX Gyre" panose="02000503000000000000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en-GB" sz="2400" i="1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charset="-122"/>
                            <a:cs typeface="DejaVu Math TeX Gyre" panose="02000503000000000000" charset="0"/>
                            <a:sym typeface="+mn-ea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 to token representation</a:t>
                </a:r>
                <a:r>
                  <a:rPr lang="zh-CN" altLang="en-US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 </a:t>
                </a:r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space </a:t>
                </a:r>
                <a:r>
                  <a:rPr lang="en-US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of</a:t>
                </a:r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 LLM</a:t>
                </a:r>
                <a:endParaRPr kumimoji="0" lang="en-GB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微软雅黑" charset="-122"/>
                  <a:cs typeface="Times New Roman Regular" panose="0202060305040502030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微软雅黑" charset="-122"/>
                  <a:cs typeface="Times New Roman Regular" panose="0202060305040502030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Char char=""/>
                  <a:defRPr/>
                </a:pPr>
                <a:r>
                  <a:rPr lang="en-US" altLang="en-GB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Concatenate:</a:t>
                </a:r>
                <a:endParaRPr lang="en-GB" altLang="zh-CN" sz="24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微软雅黑" charset="-122"/>
                  <a:cs typeface="Times New Roman Regular" panose="02020603050405020304" charset="0"/>
                  <a:sym typeface="+mn-ea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Char char=""/>
                  <a:defRPr/>
                </a:pPr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Connect the projected representation with the human instruction and </a:t>
                </a:r>
                <a:r>
                  <a:rPr lang="en-US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feed</a:t>
                </a:r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 into LLM</a:t>
                </a:r>
                <a:endParaRPr kumimoji="0" lang="en-GB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微软雅黑" charset="-122"/>
                  <a:cs typeface="Times New Roman Regular" panose="0202060305040502030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Char char=""/>
                  <a:defRPr/>
                </a:pPr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Fine-tune Translator 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Char char=""/>
                  <a:defRPr/>
                </a:pPr>
                <a:r>
                  <a:rPr lang="en-US" altLang="en-GB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A</a:t>
                </a:r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lign</a:t>
                </a:r>
                <a:r>
                  <a:rPr lang="en-US" altLang="en-GB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n</a:t>
                </a:r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 the </a:t>
                </a:r>
                <a:r>
                  <a:rPr lang="en-US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response </a:t>
                </a:r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text</a:t>
                </a:r>
                <a:r>
                  <a:rPr lang="zh-CN" altLang="en-US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 </a:t>
                </a:r>
                <a:r>
                  <a:rPr lang="en-US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of</a:t>
                </a:r>
                <a:r>
                  <a:rPr lang="zh-CN" altLang="en-US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 </a:t>
                </a:r>
                <a:r>
                  <a:rPr lang="en-US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LLM</a:t>
                </a:r>
                <a:r>
                  <a:rPr lang="en-GB" altLang="zh-CN" sz="24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微软雅黑" charset="-122"/>
                    <a:cs typeface="Times New Roman Regular" panose="02020603050405020304" charset="0"/>
                    <a:sym typeface="+mn-ea"/>
                  </a:rPr>
                  <a:t> with the actual descriptive text</a:t>
                </a:r>
                <a:endParaRPr lang="en-US" sz="2400" dirty="0">
                  <a:latin typeface="Times New Roman Regular" panose="02020603050405020304" charset="0"/>
                  <a:cs typeface="Times New Roman Regular" panose="0202060305040502030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500" y="1304290"/>
                <a:ext cx="5328920" cy="41541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233" r="28459" b="29294"/>
          <a:stretch>
            <a:fillRect/>
          </a:stretch>
        </p:blipFill>
        <p:spPr>
          <a:xfrm>
            <a:off x="491490" y="1790065"/>
            <a:ext cx="6058535" cy="32842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PEFT: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GraphGPT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Graph: </a:t>
            </a:r>
            <a:r>
              <a:rPr lang="en-US" sz="2800" dirty="0"/>
              <a:t>Text-Grounded Structural Encoder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Projector: Map graph representation to LLM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Instruction Tuning: Only fine-tune projector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35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Tang, et al. "</a:t>
            </a:r>
            <a:r>
              <a:rPr lang="en-US" dirty="0" err="1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GraphGPT</a:t>
            </a:r>
            <a:r>
              <a:rPr lang="en-US" dirty="0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: Graph instruction tuning for large language models.” </a:t>
            </a:r>
            <a:r>
              <a:rPr lang="en-US" i="1" dirty="0">
                <a:solidFill>
                  <a:srgbClr val="222222"/>
                </a:solidFill>
                <a:effectLst/>
                <a:latin typeface="Arial" panose="020B0604020202090204" pitchFamily="34" charset="0"/>
                <a:sym typeface="+mn-ea"/>
              </a:rPr>
              <a:t>SIGIR’24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63423"/>
          <a:stretch>
            <a:fillRect/>
          </a:stretch>
        </p:blipFill>
        <p:spPr>
          <a:xfrm>
            <a:off x="7428438" y="382356"/>
            <a:ext cx="4008880" cy="356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946085"/>
            <a:ext cx="9237544" cy="21056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579" y="1515835"/>
            <a:ext cx="3810000" cy="110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Prompt-Tuning: G2P2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1358" y="1253331"/>
                <a:ext cx="11248697" cy="4674504"/>
              </a:xfrm>
            </p:spPr>
            <p:txBody>
              <a:bodyPr/>
              <a:lstStyle/>
              <a:p>
                <a:pPr>
                  <a:buFont typeface="Wingdings" panose="05000000000000000000" charset="0"/>
                  <a:buChar char=""/>
                </a:pPr>
                <a:r>
                  <a:rPr lang="en-US" dirty="0"/>
                  <a:t> Learnable prompts: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𝐶𝐿𝐴𝑆𝑆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charset="0"/>
                  <a:buChar char=""/>
                </a:pPr>
                <a:r>
                  <a:rPr lang="en-US" dirty="0"/>
                  <a:t> Tuning prompts with limited labeled data for efficient adaptation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358" y="1253331"/>
                <a:ext cx="11248697" cy="4674504"/>
              </a:xfrm>
              <a:blipFill rotWithShape="1">
                <a:blip r:embed="rId2"/>
                <a:stretch>
                  <a:fillRect l="-4" t="-10" r="2" b="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36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90204" pitchFamily="34" charset="0"/>
              </a:rPr>
              <a:t>Wen, et al. "Augmenting low-resource text classification with graph-grounded pre-training and prompting." </a:t>
            </a:r>
            <a:r>
              <a:rPr lang="en-US" i="1" dirty="0">
                <a:solidFill>
                  <a:srgbClr val="222222"/>
                </a:solidFill>
                <a:latin typeface="Arial" panose="020B0604020202090204" pitchFamily="34" charset="0"/>
              </a:rPr>
              <a:t>SIGIR’23</a:t>
            </a:r>
            <a:r>
              <a:rPr lang="en-US" dirty="0">
                <a:solidFill>
                  <a:srgbClr val="222222"/>
                </a:solidFill>
                <a:latin typeface="Arial" panose="020B0604020202090204" pitchFamily="34" charset="0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68" y="2554944"/>
            <a:ext cx="8826263" cy="34422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22" y="817015"/>
            <a:ext cx="5938319" cy="2935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Prompt-Tuning: One for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51" y="1091748"/>
            <a:ext cx="11248697" cy="467450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charset="0"/>
              <a:buChar char=""/>
            </a:pPr>
            <a:r>
              <a:rPr lang="en-US" dirty="0"/>
              <a:t> NOI (Node of Interest):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 Node-level: node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 Link-level: node pair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 Graph-level: subgraph</a:t>
            </a:r>
          </a:p>
          <a:p>
            <a:pPr lvl="1" indent="-156845">
              <a:lnSpc>
                <a:spcPct val="50000"/>
              </a:lnSpc>
              <a:buFont typeface="Wingdings" panose="05000000000000000000" charset="0"/>
              <a:buChar char=""/>
            </a:pPr>
            <a:endParaRPr lang="en-US" dirty="0"/>
          </a:p>
          <a:p>
            <a:pPr indent="-156845">
              <a:lnSpc>
                <a:spcPct val="50000"/>
              </a:lnSpc>
              <a:spcBef>
                <a:spcPts val="600"/>
              </a:spcBef>
              <a:buFont typeface="Wingdings" panose="05000000000000000000" charset="0"/>
              <a:buChar char=""/>
            </a:pPr>
            <a:r>
              <a:rPr lang="en-US" dirty="0"/>
              <a:t> NOI Prompt Node</a:t>
            </a:r>
          </a:p>
          <a:p>
            <a:pPr>
              <a:lnSpc>
                <a:spcPct val="80000"/>
              </a:lnSpc>
              <a:buFont typeface="Wingdings" panose="05000000000000000000" charset="0"/>
              <a:buChar char=""/>
            </a:pPr>
            <a:endParaRPr lang="en-US" dirty="0"/>
          </a:p>
          <a:p>
            <a:pPr marL="0" indent="0">
              <a:lnSpc>
                <a:spcPct val="60000"/>
              </a:lnSpc>
              <a:buNone/>
            </a:pPr>
            <a:endParaRPr lang="en-US" dirty="0"/>
          </a:p>
          <a:p>
            <a:pPr>
              <a:lnSpc>
                <a:spcPct val="60000"/>
              </a:lnSpc>
              <a:buFont typeface="Wingdings" panose="05000000000000000000" charset="0"/>
              <a:buChar char=""/>
            </a:pPr>
            <a:r>
              <a:rPr lang="en-US" dirty="0"/>
              <a:t> Class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37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Liu, et al. "One for all: Towards training one graph model for all classification tasks."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90204" pitchFamily="34" charset="0"/>
              </a:rPr>
              <a:t>ICLR’24</a:t>
            </a:r>
            <a:r>
              <a:rPr lang="en-US" dirty="0">
                <a:solidFill>
                  <a:srgbClr val="222222"/>
                </a:solidFill>
                <a:latin typeface="Arial" panose="020B0604020202090204" pitchFamily="34" charset="0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41" y="3666051"/>
            <a:ext cx="6797117" cy="8711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41" y="5062608"/>
            <a:ext cx="5705296" cy="878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LLM based Models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Backbone Architecutures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Pre-training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Adaptation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GNN+LLM based Models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Backbone Architecutures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Pre-training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/>
              <a:t> Adaptation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 Summary and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09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and 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Summary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Leveraging LLMs facilitates a unified approach to various graph tasks by describing them in natural language.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Merging graph data, text, and other modalities into LLMs creates a promising path for graph foundation models.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Combining GNNs and LLMs leads to improved performance in graph-related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2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Backbone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Graph-to-Token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Tokenize graph information to align it with LLM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3200" dirty="0">
                <a:sym typeface="+mn-ea"/>
              </a:rPr>
              <a:t> Graph-to-text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ym typeface="+mn-ea"/>
              </a:rPr>
              <a:t> Describe graph information using natural language</a:t>
            </a:r>
            <a:endParaRPr lang="en-US" dirty="0"/>
          </a:p>
          <a:p>
            <a:pPr lvl="0"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iu et al. - 2023 - Towards Graph Foundation Models A Survey and Beyo_17"/>
          <p:cNvPicPr>
            <a:picLocks noChangeAspect="1"/>
          </p:cNvPicPr>
          <p:nvPr/>
        </p:nvPicPr>
        <p:blipFill rotWithShape="1">
          <a:blip r:embed="rId2"/>
          <a:srcRect r="51991"/>
          <a:stretch/>
        </p:blipFill>
        <p:spPr>
          <a:xfrm>
            <a:off x="662940" y="3287426"/>
            <a:ext cx="5216652" cy="2734945"/>
          </a:xfrm>
          <a:prstGeom prst="rect">
            <a:avLst/>
          </a:prstGeom>
        </p:spPr>
      </p:pic>
      <p:pic>
        <p:nvPicPr>
          <p:cNvPr id="7" name="Picture 6" descr="Liu et al. - 2023 - Towards Graph Foundation Models A Survey and Beyo_17">
            <a:extLst>
              <a:ext uri="{FF2B5EF4-FFF2-40B4-BE49-F238E27FC236}">
                <a16:creationId xmlns:a16="http://schemas.microsoft.com/office/drawing/2014/main" id="{FCF4120D-CE7A-E9BF-5D4B-03510AF28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2"/>
          <a:stretch/>
        </p:blipFill>
        <p:spPr>
          <a:xfrm>
            <a:off x="6096000" y="3287426"/>
            <a:ext cx="5436108" cy="2734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and 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Outlook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Focus on resolving LLMs' limitations: multi-hop reasoning, graph topology, and diverse graph data.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 Explore efficient training methods to manage the high computational costs and data requirements.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xplore applications of GNN+LLM models in multimodal and cross-modal tasks.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4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Graph-to-Token: GIMLET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Integrating graph data with textual data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Encoding the graph’s structural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Zhao, et al. "GIMLET: A unified graph-text model for instruction-based molecule zero-shot learning." </a:t>
            </a:r>
            <a:r>
              <a:rPr lang="en-US" i="1" dirty="0"/>
              <a:t>NeurIPS’23.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65" y="2445385"/>
            <a:ext cx="7579360" cy="34823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Graph-to-Token: InstructGLM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Ye, et al. "Language is all a graph needs." </a:t>
            </a:r>
            <a:r>
              <a:rPr lang="en-US" i="1" dirty="0"/>
              <a:t>EACL 2024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>
                <a:sym typeface="+mn-ea"/>
              </a:rPr>
              <a:t> Expand </a:t>
            </a:r>
            <a:r>
              <a:rPr lang="en-US" dirty="0"/>
              <a:t>the vocabulary of the LLM by graph node features</a:t>
            </a:r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44370" y="1830705"/>
            <a:ext cx="7571105" cy="41859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Graph-to-Token: </a:t>
            </a:r>
            <a:r>
              <a:rPr lang="en-US"/>
              <a:t>SimpleDyG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GB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Transformer-based</a:t>
            </a:r>
            <a:r>
              <a:rPr lang="en-US" alt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GB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approach for dynamic graphs</a:t>
            </a:r>
            <a:r>
              <a:rPr lang="en-US" alt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Map a dynamic graph into a set of sequences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Wu, et al. "On the Feasibility of Simple Transformer for Dynamic Graph Modeling." </a:t>
            </a:r>
            <a:r>
              <a:rPr lang="en-US" i="1" dirty="0"/>
              <a:t>WWW’24</a:t>
            </a:r>
            <a:r>
              <a:rPr lang="en-US" dirty="0"/>
              <a:t>.</a:t>
            </a:r>
          </a:p>
        </p:txBody>
      </p:sp>
      <p:pic>
        <p:nvPicPr>
          <p:cNvPr id="9" name="Content Placeholder 3" descr="On the Feasibility of Simple Transformer for Dynamic Graph Modeling_03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40" y="2399665"/>
            <a:ext cx="9128125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Graph-to-Token: </a:t>
            </a:r>
            <a:r>
              <a:rPr lang="en-US"/>
              <a:t>SimpleDyG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1490" y="1253490"/>
            <a:ext cx="5858510" cy="46742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Temporal ego-graph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Temporal alignment:</a:t>
            </a:r>
          </a:p>
          <a:p>
            <a:pPr lvl="1">
              <a:lnSpc>
                <a:spcPct val="100000"/>
              </a:lnSpc>
              <a:buFont typeface="Wingdings" panose="05000000000000000000" charset="0"/>
              <a:buChar char=""/>
            </a:pPr>
            <a:r>
              <a:rPr lang="en-US" dirty="0">
                <a:latin typeface="+mn-lt"/>
                <a:cs typeface="+mn-lt"/>
                <a:sym typeface="+mn-ea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Segment the time domain: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00000"/>
              </a:lnSpc>
              <a:buFont typeface="Wingdings" panose="05000000000000000000" charset="0"/>
              <a:buChar char="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Sequence for Transformer: 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Wu, et al. "On the Feasibility of Simple Transformer for Dynamic Graph Modeling." </a:t>
            </a:r>
            <a:r>
              <a:rPr lang="en-US" i="1" dirty="0"/>
              <a:t>WWW’24</a:t>
            </a:r>
            <a:r>
              <a:rPr lang="en-US" dirty="0"/>
              <a:t>.</a:t>
            </a:r>
          </a:p>
        </p:txBody>
      </p:sp>
      <p:pic>
        <p:nvPicPr>
          <p:cNvPr id="9" name="Content Placeholder 3" descr="On the Feasibility of Simple Transformer for Dynamic Graph Modeling_03 copy"/>
          <p:cNvPicPr>
            <a:picLocks noChangeAspect="1"/>
          </p:cNvPicPr>
          <p:nvPr/>
        </p:nvPicPr>
        <p:blipFill>
          <a:blip r:embed="rId2"/>
          <a:srcRect l="21219"/>
          <a:stretch>
            <a:fillRect/>
          </a:stretch>
        </p:blipFill>
        <p:spPr>
          <a:xfrm>
            <a:off x="5807710" y="1282065"/>
            <a:ext cx="5942330" cy="2915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29" y="2010012"/>
            <a:ext cx="959323" cy="9407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471141" y="4293917"/>
            <a:ext cx="4258310" cy="377190"/>
            <a:chOff x="2439" y="5695"/>
            <a:chExt cx="6706" cy="594"/>
          </a:xfrm>
        </p:grpSpPr>
        <p:pic>
          <p:nvPicPr>
            <p:cNvPr id="6" name="334E55B0-647D-440b-865C-3EC943EB4CBC-15" descr="wpsoffic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9" y="5695"/>
              <a:ext cx="1829" cy="595"/>
            </a:xfrm>
            <a:prstGeom prst="rect">
              <a:avLst/>
            </a:prstGeom>
          </p:spPr>
        </p:pic>
        <p:pic>
          <p:nvPicPr>
            <p:cNvPr id="8" name="334E55B0-647D-440b-865C-3EC943EB4CBC-16" descr="wpsoffi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9" y="5695"/>
              <a:ext cx="2307" cy="589"/>
            </a:xfrm>
            <a:prstGeom prst="rect">
              <a:avLst/>
            </a:prstGeom>
          </p:spPr>
        </p:pic>
        <p:pic>
          <p:nvPicPr>
            <p:cNvPr id="11" name="334E55B0-647D-440b-865C-3EC943EB4CBC-17" descr="wpsoffic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7" y="5695"/>
              <a:ext cx="1829" cy="589"/>
            </a:xfrm>
            <a:prstGeom prst="rect">
              <a:avLst/>
            </a:prstGeom>
          </p:spPr>
        </p:pic>
      </p:grpSp>
      <p:pic>
        <p:nvPicPr>
          <p:cNvPr id="12" name="334E55B0-647D-440b-865C-3EC943EB4CBC-12" descr="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568" y="5186953"/>
            <a:ext cx="9605010" cy="354330"/>
          </a:xfrm>
          <a:prstGeom prst="rect">
            <a:avLst/>
          </a:prstGeom>
        </p:spPr>
      </p:pic>
      <p:pic>
        <p:nvPicPr>
          <p:cNvPr id="13" name="334E55B0-647D-440b-865C-3EC943EB4CBC-13" descr="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468" y="5608593"/>
            <a:ext cx="4829175" cy="342265"/>
          </a:xfrm>
          <a:prstGeom prst="rect">
            <a:avLst/>
          </a:prstGeom>
        </p:spPr>
      </p:pic>
      <p:pic>
        <p:nvPicPr>
          <p:cNvPr id="14" name="334E55B0-647D-440b-865C-3EC943EB4CBC-14" descr="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445" y="2297890"/>
            <a:ext cx="2268220" cy="364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Graph-to-text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ym typeface="+mn-ea"/>
              </a:rPr>
              <a:t>Describe graph information for variours graphs and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3813-12FE-C847-8FDC-914F4A6A28E1}" type="slidenum">
              <a:rPr lang="en-US" smtClean="0"/>
              <a:t>9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-39370" y="5734685"/>
            <a:ext cx="11814175" cy="824230"/>
          </a:xfrm>
        </p:spPr>
        <p:txBody>
          <a:bodyPr>
            <a:normAutofit fontScale="90000" lnSpcReduction="10000"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Wang, et al. "Can language models solve graph problems in natural language?." 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NeurIPS’23.</a:t>
            </a:r>
          </a:p>
          <a:p>
            <a:pPr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Guo, et al. "GPT4Graph: Can large language models understand graph structured data? an empirical evaluation and benchmarking.”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CoRR’23.</a:t>
            </a:r>
          </a:p>
          <a:p>
            <a:pPr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Zhao, et al. "</a:t>
            </a:r>
            <a:r>
              <a:rPr lang="en-US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GraphText</a:t>
            </a:r>
            <a:r>
              <a:rPr lang="en-US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Graph reasoning in text space." </a:t>
            </a:r>
            <a:r>
              <a:rPr lang="en-US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CoRR’23</a:t>
            </a:r>
            <a:r>
              <a:rPr lang="en-US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080" y="2235835"/>
            <a:ext cx="5610860" cy="29083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124575" y="2211705"/>
            <a:ext cx="5354320" cy="1599565"/>
            <a:chOff x="9299" y="2642"/>
            <a:chExt cx="9348" cy="3125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/>
            <a:srcRect r="52366"/>
            <a:stretch>
              <a:fillRect/>
            </a:stretch>
          </p:blipFill>
          <p:spPr>
            <a:xfrm>
              <a:off x="9299" y="2642"/>
              <a:ext cx="2838" cy="309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/>
            <a:srcRect l="1320" t="19135" r="68762" b="23805"/>
            <a:stretch>
              <a:fillRect/>
            </a:stretch>
          </p:blipFill>
          <p:spPr>
            <a:xfrm>
              <a:off x="12585" y="2745"/>
              <a:ext cx="6063" cy="302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/>
            <a:srcRect l="47297" t="9339" r="45822" b="75095"/>
            <a:stretch>
              <a:fillRect/>
            </a:stretch>
          </p:blipFill>
          <p:spPr>
            <a:xfrm>
              <a:off x="12095" y="3900"/>
              <a:ext cx="490" cy="575"/>
            </a:xfrm>
            <a:prstGeom prst="rect">
              <a:avLst/>
            </a:prstGeom>
          </p:spPr>
        </p:pic>
      </p:grpSp>
      <p:sp>
        <p:nvSpPr>
          <p:cNvPr id="20" name="Text Box 19"/>
          <p:cNvSpPr txBox="1"/>
          <p:nvPr/>
        </p:nvSpPr>
        <p:spPr>
          <a:xfrm>
            <a:off x="838200" y="1687830"/>
            <a:ext cx="5315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Node/edge list, graph properties</a:t>
            </a:r>
          </a:p>
        </p:txBody>
      </p:sp>
      <p:sp>
        <p:nvSpPr>
          <p:cNvPr id="21" name="Text Box 20"/>
          <p:cNvSpPr txBox="1"/>
          <p:nvPr>
            <p:custDataLst>
              <p:tags r:id="rId1"/>
            </p:custDataLst>
          </p:nvPr>
        </p:nvSpPr>
        <p:spPr>
          <a:xfrm>
            <a:off x="6193155" y="1687830"/>
            <a:ext cx="477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description language</a:t>
            </a:r>
          </a:p>
        </p:txBody>
      </p:sp>
      <p:sp>
        <p:nvSpPr>
          <p:cNvPr id="22" name="Text Box 21"/>
          <p:cNvSpPr txBox="1"/>
          <p:nvPr>
            <p:custDataLst>
              <p:tags r:id="rId2"/>
            </p:custDataLst>
          </p:nvPr>
        </p:nvSpPr>
        <p:spPr>
          <a:xfrm>
            <a:off x="6187989" y="3904953"/>
            <a:ext cx="4467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Graph-Syntax Tree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195062" y="4304681"/>
            <a:ext cx="5524500" cy="1338580"/>
            <a:chOff x="9714" y="6619"/>
            <a:chExt cx="8700" cy="2108"/>
          </a:xfrm>
        </p:grpSpPr>
        <p:pic>
          <p:nvPicPr>
            <p:cNvPr id="26" name="Picture 2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/>
            <a:srcRect l="47297" t="9339" r="45822" b="75095"/>
            <a:stretch>
              <a:fillRect/>
            </a:stretch>
          </p:blipFill>
          <p:spPr>
            <a:xfrm>
              <a:off x="16451" y="7450"/>
              <a:ext cx="442" cy="466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9714" y="6765"/>
              <a:ext cx="6767" cy="1851"/>
              <a:chOff x="9925" y="6744"/>
              <a:chExt cx="6767" cy="1851"/>
            </a:xfrm>
          </p:grpSpPr>
          <p:pic>
            <p:nvPicPr>
              <p:cNvPr id="23" name="Picture 22" descr="GraphText_07"/>
              <p:cNvPicPr>
                <a:picLocks noChangeAspect="1"/>
              </p:cNvPicPr>
              <p:nvPr/>
            </p:nvPicPr>
            <p:blipFill>
              <a:blip r:embed="rId14"/>
              <a:srcRect r="65453" b="21881"/>
              <a:stretch>
                <a:fillRect/>
              </a:stretch>
            </p:blipFill>
            <p:spPr>
              <a:xfrm>
                <a:off x="9925" y="6747"/>
                <a:ext cx="3336" cy="1697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13144" y="6744"/>
                <a:ext cx="3547" cy="1851"/>
                <a:chOff x="13224" y="6376"/>
                <a:chExt cx="3836" cy="2232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/>
                <a:srcRect l="47297" t="9339" r="45822" b="75095"/>
                <a:stretch>
                  <a:fillRect/>
                </a:stretch>
              </p:blipFill>
              <p:spPr>
                <a:xfrm>
                  <a:off x="13224" y="7307"/>
                  <a:ext cx="478" cy="562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5"/>
                <a:srcRect l="48569" t="9363" r="27244" b="45666"/>
                <a:stretch>
                  <a:fillRect/>
                </a:stretch>
              </p:blipFill>
              <p:spPr>
                <a:xfrm>
                  <a:off x="13716" y="6376"/>
                  <a:ext cx="3344" cy="22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Picture 23" descr="GraphText_0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/>
            <a:srcRect l="35551" t="946" r="50547" b="15925"/>
            <a:stretch>
              <a:fillRect/>
            </a:stretch>
          </p:blipFill>
          <p:spPr>
            <a:xfrm>
              <a:off x="16848" y="6619"/>
              <a:ext cx="1566" cy="21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2">
      <extobjdata type="334E55B0-647D-440b-865C-3EC943EB4CBC" data="ewoJIkltZ1NldHRpbmdKc29uIiA6ICJ7XCJkcGlcIjpcIjYwMFwiLFwiZm9ybWF0XCI6XCJQTkdcIixcInRyYW5zcGFyZW50XCI6dHJ1ZSxcImF1dG9cIjpmYWxzZX0iLAoJIkxhdGV4IiA6ICJYRnNnZUY5cEp5QTlJRnhzWVc1bmJHVWdmR2hwYzNSOElGeHlZVzVuYkdVZ0xHRXNJRnhzWVc1bmJHVWdmSFJwYldVeGZDQmNjbUZ1WjJ4bExDQWdZaXdnWEd4aGJtZHNaU0I4ZEdsdFpUSjhJRnh5WVc1bmJHVXNJR01zWkN4Y2JHRnVaMnhsSUh4MGFXMWxNM3dnWEhKaGJtZHNaU3dnWlN4Y2JHRnVaMnhsSUh4bGJtUnZabWhwYzNSOElGeHlZVzVuYkdVZ1hGMD0iLAoJIkxhdGV4SW1nQmFzZTY0IiA6ICJpVkJPUncwS0dnb0FBQUFOU1VoRVVnQUFDV2NBQUFCWkJBTUFBQUNxVWhtU0FBQUFNRkJNVkVYLy8vOEFBQUFBQUFBQUFBQUFBQUFBQUFBQUFBQUFBQUFBQUFBQUFBQUFBQUFBQUFBQUFBQUFBQUFBQUFBQUFBQXYzYUI3QUFBQUQzUlNUbE1BSW9tNzNXYXJWREx2ZGhDWlJNMzc1blg5QUFBQUNYQklXWE1BQUE3RUFBQU94QUdWS3c0YkFBQWdBRWxFUVZSNEFlMTlmWEJrMlZYZjA4eG9wSmtlalZRT2tDeXBJRUVvWUtzSUVpbnpzVUJvVWF3cEx3YjNKQVpTQ1JTdEZGRGdZSkFvVTA2WnVDd2x6aDhoaWRFRUx3N0xHcmY0S0lPTEZGTGhCZHNFVytJakNSV1cxVlFNdURaQVdtQ0tzQkRTWTZ4ZDNONzEzUHpPL1R6bnZudmZlOTNxMXV4T3pmdWozLzA0OTV4eno5ZjllUGU5TG9xcTY2Q3E4bjdkZlFuY2w4QjlDYnpJSlBCQjlZVXZNbzd1czNOZkF2Y2xjRjhDRlJKb3E5T0sydnRWOXlWd1h3TDNKZkRpa3NDOFVtcm54Y1hTZlc3dVMrQytCTzVMSUMrQkN3aGF0L0xWOTJ2dVMrQytCTzVMNE1VbGdVc0lXaFBqNkZPK3lxSjY4R2hpT0QyaUMrK3d5US8rdUMrYlhHS3FyTmV6NlFUV2VtYXlJOGpNdzB1R3VKZGVQUzhUaFBCVXA2S3pKb3plbzNvdGlydXMyU2F5Ync0em92a3ZLL1ZYelpIWFFMWWRLblc3Qm5LTTZrVVhYTHZUMklTYkt1djF2WFVDbTFYcjljQWpRRnhVS3diYVMyK0V4bWNIOVZTbm9yTW0vTjJqZWkyS3U2elpKckp2RGpPaStlOHI5WHh6NU5XUU0rcXZEVUJyY2pnRHhVTjFZREs3YWl1VVRpZzFYZFpybWZRQ20zY2lyRzNTREdEWnljcExyMW03Q1VGNXF0UFFXUk1lNzFXOUZzVmQxbXdUNFRlR0dkWDhCMHB0TkVaZUEzakJ4YW9aOWRFYTBER3FsNVZkNlZ4U2EyTTByMjR5WGRhcmFhTTJDS3p6c1ZyZ1VRQldYYVQzMGh1bDlabGhQZFZwNkt3SmQvZXFYb3ZpTG11MmlmQWJ3NHhvL3ExSlBqeTg0dUpmWUFKOHQ5NzZUei9uSzN0SGpYdVFBL1FPY05YRnhoemtHT1ZwMXNkQU5GNlRJTEI5RjJYeWlFWVJhTzg1aThkTEw0OTNDaldlNmpSMDFucnJEOVFhMWt0SnI2UEpmNUthZmQrSGYvTGJubm1oRWYxZmZQbnBsOWtWRCtEZjk3dU5HMVpoSDhuOGkySk9xY2tON2R2dU9XUmdBcXh1SWk1T1lqcm5IYUNsUGxFbGdiSHEwcXlQaFdxY1JrRmdoMnF2RHNFSUFwMVRuN1RZdlBUcXNFKzAzbE9kaHM2T0d4aldTMG12STBsK2twcTlwZ1hwaHJkS05xNHE5VWpZQkwvY3ZHRWwxcEhNdnloQTFwbDFKZHBHbGUyaEJRdE1vS0NuZTNhakVZWXFJTzhBUlh2eU8vRnAxcXZZbVdoZEVOakYrcDM0RVFSNlVkMjBmQWJwVFpUeEdtU0I2aFIwMWtRT0x5Vzkxc2hTVms5U3MxZTBoejRyQ2FSemJYV2orTVhlaHEwY29XRWFuUzBkeWZ5TFlsSFZPMGtsUFZiWjhpRTRNSUhxLy9WWnI0VlFsaGlnVDg0Ty90S25heFBCQWZvVFB3NmJZYjNNMDBnY2w1djdrdm5IaEVDQ3dCYlV4ejFRSmxFaDBMakZvWHQ0aUgxYlFUQUcvTlk3dCtLaWtmT3RiM3BtK09ydlBPRHRBdFhKNjZ6S3NCd1A1NnZYOXo3MXlQQ3JQNWNMWUNTOU9xWWIzUnRydGdHMmhaLzhIQXdBVGJhaEw1SjF2dG5QYzZvYWptSlJJNHFwcnhBNkozUmQ5ZjBPVEJqVVBlWG1ZSklVRmpwTHNxUWlGeHpBYjFSVVFJOVdsV2M5d2pNU3gxRmJudTI3cDNxbWtBbk03MVZ3OERpZEUyZ010Ky9sRzZRWHcxQWVFKzRtTnB0cTZzc1cyaGlibERybDloU29UbDVuUkxoT0R1ZXExdy9wL3F2bmJubVJzQWNzUlNPOWhwWjFxYWFhcmNOajZ6Rm51dGtBOUJpNzFqaU96bGFTdVlZaldkU0k1bitjQ1NjTk9sQUNDVStJR0JNYXFzZTdHZHJOUXN0N0lWdVRDZzV3d1IzcnFHblJ2RHJQdXNReEdzZXlMYy85aXNvR3JWVjNISTNEeCttbU81SGhXV1NRWG95TDhsMTE1bjNDbVUxMTUzVmZDWTBPOXdLRlFIWHlPaU1xR2NQeURKeW5YajlEM2ZuY2YvVjNmbDZwT3p1ZVBuT0VSbnIxRFdzVFRUVmJpOGdBSVBaczFJUGluYit0b2krTUw5ZHdKSXNhVVV5OU14dHI2R280aThPWW9Hbzhva3d1bUsvRHhQbTRIRkM1Vkd2ejYxMlNMWEJtMHVnODVPaUpQT3VNQWFDdDU3Z1I3Vi91NVlQV2NvMUlpTUJNd3hqRFRuMkY4S0U1L0tWVE5oOG9pa0ZHUTQxNlk0QitVTDBDaVZsZyt0aUJieGFvVGw1bklKSXpMRS8vSFBVNnEvNUs5L3VOWERmTUVacm8xZk5kbThocnRyWnBFdUN3emhOMUs1ai9RZEVXeDlGekRlc3RpcG5nYUdKQzZKelkwZExpMk04UkdCUFVXVHlpVEc3VUxDcmxseTlKVVJaNHljaFhCQWNvQm5kODZXUVNXZFk1QXlCVnozRURmbVplZzM1bloxclgxVWt0RGt6NGtnS05HMTRMVTFJbVBZTHFoQnJLZ3A4ekxnL243RUNDeDB2cVJ3bWx2aGpWaWVzTUJHQlkxV3lmbzE3M1h6Q3hHZ09LT2pLOTUrZnZNTjZkdU5JSjNQT2FIUS81ZHAwbmFyUzdDby9BT3VMWkhScnVwRWhDQ3RXcTRTYkk0a1VETVdGOWVwUWlPVmFaZXNFMVkweFFFUjZwM25aVi9INVJ4R3hlNDlJUWlSKzJtUU4wYTJLZGE5NzRubVdkTXdCczlSelhrWng3OHVYUUo2NHREc2tFTmx1bmJMVERoa0ZTb0J3bHBSZURkcG4wVUFGdkY0TlZXL2tkK3hoSHcvenVjTWRBOXJGQVhIS05HTldKNnd3MFlGZzNIYW5rL1J6MTZoVzZ6YVphSStvMTJZZGtZVmF6U2VqNndtYmJSSnNrejAzRlY1TEhiRnJCeWRSYUZEZkIwY1NFK1o0M01FNXluUFJzR1AwWkU0UUowNVcxRk1hWlhwMnI4STk5TVFkWXJHdVhvbFpSbG1lZE13QUU5UnhYVU5GVmRDWm0rSm1EZk5BcS9EUFlQS3FjUU9NVzNUQUtNdWtCQ3NGM25RTS8wSUFvaHkrbFc3My9hTXRnak9weFY4K29UbHBuUkFKeTJIQ2tVdmR6MU92Ny9kbEJNT1hPSy9LTitDWjZUZlVoWFpiVmJCcTh0clNUM25XTzJpbDZ5ZXlKTUJLZ3VwTTU1MWxyVWR3RWVieW90OFREUnJ4R3JHZXkxNE1mY0NZQWZaamJiMS80L1F3dVY2eVlnSmdEWEs0WllGM3pwdmM4NjV3QndsYkxjUjNKYTQrKytyL3UwQjdTRm9ma0F0dE1QMm5sNEZtQmNpQ2tCK0ZBRzVNZUtoYmpHZllmSGtSTlI4eGU5bjVLSTdGL3VzU29UbHBueENEa2NLT0swWFBVNjc1Nis0NWg1UUtDbGh1alI5UnJWVjlrWFZhekVxeHByblp6VUNOYU1FdStEek5iUVVNZnJTV3hPb3ZpSmppYW1McGhkaVJKanBGYkRrOENPUlBBdEoxWjk5WVN3WmFiZlFVYm9Nd0I1djFKa1ZvVWpRQ3lyQXNHR3FGcUJsUVZ0SGFELytlUU5SVG9ERE1vSmoxZzNZMkNabzVRNC9KZHZ6VkFrY1QzZ0ZHZHRNNklOY2hocVlyRmM5UnJ4Ky8wd0diOENwODdRZ085VnZWRjFPVTFLOEFhWnpBOXJ0bUJJbFFJeDdjamxHallhSGMxYW9Zc044SFJ4TlNlNE82Z2Y0TlQ3RDhTdDhlWmRXKzVKMUVKZG5YRDFndHpnS0xqeC9Lb3hYalpMT3VDZ2ZGd0oxc05vcURCdFhhcGVzbEQrQm9LMUw4dGpDWmNla1d4ei9ZS2t3eU9XdGdPZXFJRjhJbHR6NmxPV0dkRW9XNG41dnowaWhrSGJWTFRSVW4zc0h4RXZSb0VEWDd6bW0zUU9BRlN1em1vMjJBenlVMGhIUTQwak9PWXE2cTVjeE1jVFV5Ujc5VFFxYTd1aFVEQ21VQ2ozTHEzR2g5cSticFh1RjJEMTRwcmtUT0FMT3VDQWRiZ3JNbXFvTlhnM2VLR0F1VUhPbm40S1BEWU9pd2N6OW9YM1o0RldqN1Q0RlFuckRNaVc3Y1RjMzU2cFU2N1owWkl1ZS9LY1Vkb29OZkdxc2hydGpFS0FWaTNPV2lBRjh1UGE5QXdqbU1DY1Q3RFRYQWtNYzFOMEhZWDJKS05NNkdIbnN5Nk45OGxMNlVqRDhNZDREQXNSWDM5K0lrODYxQlRZR0I4QXFXV1ZVR3IvdDNpL0VhQ0pOVDN5N1I0cGhWdjFjbDJvK2V3U3ZoejM2b1g5am1tcHpPaUJqbTRLWTBuemhQbnFOY29hTG5GTW5lRWVyMXkzcXZUZWMxV3Q4dlZIdFpzRHBwMnkrVTVEaHJ1NVpCV2wzTVRIRWxNbDZ1VlhrMDFxdVViclp5Si9ER3RDRUVpdTh1bHhCMmd3V3ZGQ1hTNW9qenJnb0ZjOHpIS3E0SlcvZnZnVFRjUytKWStsMTRCRnd0N2hXT3dYMnJDbDRSMCt0Q2RvK05VSjZzellnRnlxTnlKT1UrOUtqd1VObUtoNVdGcXBsV3YxNUpZc3dWWnpXWmJWRmRzcStyTlFkTzZXNFpDdzUxcTFKbGFZWUlpWHJSckZnRlhKdmdVN3BBZFF4Qk1aSTlwWmJyRGl2ZjlsQnVGM0FIbXh0MytZOGhETXMrNllDQTBPSE9xTW1odDE5bEJ3NDJFOExZdytPWFNLeWErVllkbGRCai9WcEd4RXVKVUo2c3pJbEMzRTNPZWVqMzIwMHVhZExrSm9IQ0VXcjFhb2RYZjhwcXRiNXVFcU5zY05JM1F4N2gxb2lnR1NlZUZDWTRrcGwwV2FOSzRtNWVHTnpqampYaXNlMCthNCtHUWZOMHIzYTduSnVBY2ZOeDBublhCd0xqb0UrMEdmQXFKZXFHMUszVkwwb1lDRFc4TGd3SVBIM0t2TU1IZXlFWDBlcFAvTGxzWG1RT0RRbENkcU00SWY5MU96SG5xRmVkOVYweWZjVERBRDZtajZkVzBiL0NiMTJ5RHhpbVF1czFCMDJhZzNBemE0K2lVaTN4ZFpVTHNGbzhrSnZaMHBaSkNrOG9PNjVCZ2dwNkJyelRCVUlicHNXTmEwdTJPNnc4emxkSGxTdktzQ3daeXpjY29yd3hhMStybXZ3MEZlb21QRlNKODRDM1hvekc0emplaG9PWDF2NDNNa29FVlZDZXFNOElQT2V3Wk91bmZjOVhyMy94OXl3VG1FRjZCd2hGcTlacnVSYUkwcjlrRWNJT2locHVrZkJ2S1lFVkR0eEp1UUlhRENCTWNTVXlkeWMxWDJCdWMwY1NCWGd1L3hmbHRuQmJyWGhtMHdwdXdqYkZsQWZPc1N3YXlDRWF2cUF4YWdwOFU3dTFtQWhVeUV1RmpONXJvcFlpTVZJWjVSamhSQ3ZiY0FqZWl1alVTMGxwZ0VOcXBBQkp5Rkg0eE5iMFNON1JVWHJGc1JWUW50WkdZMTZ5bE8rSnRMc3dOSzFwQ2FtN1o2NkF3cS95a1M0OTJGeVk0aXBoYTFmdVlJM0hCM3VDTWc5WnFlU25jRExWWTk4cWdkWDNjSjYwSnlubldKUU9KcHVNV1ZRYXRZdUJYV21uOHg4MEVHdDRXQmhvUlB2YjkraTFOWU9SU1doSjU2KzBpazFvZVRsSm5tc01hT2R3RnZSSmJpNkg3Y3RsZnE5ZkdZczlydGpFS0FkaHNrelR4bW43aXVLbEFuTThJRXhSQlM0cnBaUzgvL1NLTjVXV2QwKy9VaVovZXlHTWRzVVpzeEVSTTZKWERtMTQrL0pvYkRPbmNROFB2WVZsS3RyN3A1ZXFkbnhjS3hicFh1dDJzZWo3QVpWTnZlT1JPVENNQm0yZGRNaUE1ZnYxai8zZEhJM3Z2VTczVDc3Qm92K1dSNGRkOGMweGk1bDNQREw5T3pqVUgwVlJIQ3F6cmZEN0daUE42SStFWHhEOE1wQ0RGSHBJSVduS3I3dlc5dHdmdTVoNTY1MjlxWkswM1BhT2N3bVovby9mb2Q5ZzRGQ2g5K3ZmMkh2MXRtMFg4MkhNMXEvQmFteFpVbSttczlTNTgvdk1uSEs3MGZlN2JlMzhLbG11T3E5MEZ2Uks3MjJ6Sk5KcGVkV2NUMWxJU1FsNnpCTXIxVW5COVNnZlVXSTJIWUhOd2pSUDU1VzlQNlRzUjJyQXRjSUtudUwvZWVkUjVnRVlqTE1vZy9zVnY2d3ovZU1lazZWZVlZRjVNYjFHcXB6NEIrQXRxYUJJQnhkbFQ0dEdJWUVLdmUyY2VWTU9PR3U1NVF2TUQ1RGQ4bGhMemJhVWVWa3AvUWV0eUQ1WnZyK0dPQmhNTzBPVFFTK3ZkUlBQTGkrSURKWC9UQ04xUGt2VXlBNUxqYStveHN5REM5L3hPN1pPakZseTN3N3pYRVBnRkZIVlU2ZnRWVzQ0ODNZWEFzRmV6eHl2anRCYm9wNUVTSzFmMzhtbWRrOTVyblZSeC8xR04rWWZVbzJGcFZ4d0Q3UWJLZVY5WUZ3TXZyYy9XSGRmYWd1Nys3bWY2cXJaLytpOEhtaVk2SzJiUitoR2x2dEJqU3lUd09iSkg4ZFd1dXAyWXU2QlhZaGJxUG5GTWo2UlgzU2hsTFE2YnU2YzFhMnVsWG9yTm9kbS81UHAwZUFybklZZlNhRjhQemVMemlrc2VEakdqcDl6bDl5NVJqWVlyeGN0SUhlckhBclMwS0YyTzRIUHFuS0JzZ2xreHphcFhMSUZ6Uk5UMmp4d1VINXJ3VHF3OGhDS1kwT3ZlN2hBenFEY3k1K2kvc0RRYk9kMnErcEtEWXVZYjlJYkFvaE1SM1cvcGZqdTNNOExackRuTkFhaDk5Y0pTOFR1bkI5ZkN5c1cwalg3RndSREhlcGtCeWZIeEsvSFBjeERtVmZXT25XS2hwMGVxcnZyTkEzUlNMdTdnOFYrMFZIeTYzQTRZVk02MExvZFh6eU5XZFhZT1M3Rlo5V01ITS92S2ZWb2hCU2JQUlRucGNibnFCZDJDK3RXaTY2M2gydW5PQmQyQi9TRW1YRS9ySlBUMDc0czUwMFZQQ0tiMHNYOVlnSVVidnNnbGVtSEQxbEUxVlExME50dFRyemdvNWgrczJnWEZvdjFYaTRYT3F5Q0hqenVhcWZ0ZDBDdllnTGtQbHh3N3pwcE12a2F2QkpTMEZvZk4zZE9hTmJXUlhpNG45T25RQkEvWlZueHo4STFxK0JORmExOVBjQndzNW1MK2NtVzQ5K0djcytxSGQ4ZzhObHk1dENoZENwdjZsMFh4cVIyOWErOFJJV0gyRkxKaU9xWk50S3NJRzVjcFZINXJ0YjRkL2NaM09Zb0tKbWpkKzB0RHNtM3M1SzFZalBQMGxRTWhxdUtENnBXNmNwOW1nN09mLytTVFQ4SzE4ZnZrNTVvMjBnSDZWV2F0Rzd4SG5lNGcwVDdwUm1IRW9QTy9hZFpMREVpTzU0WUh4UlZTNnlaeGl4a0ZKajNYMUI2UytBamNFVzd1UXUvL2pOSlBjTE9vL01vRDJiM1JwY01SM1RGTmYxNlRYV0R1RWNFZ0srZHJUbnIvQ0FKOUNsRUZ0MStEQ3ZEaUtuYUhGNzAxYkQ5ZUZEMzA0ekxyeTNIb1lxQ3lxdTdzSU5mcWxPSUd0T3lQcmpxcXBsMjl6dVlINmtjMDdIRUpyVUZCSk52YVVDN2VTU3hYUEJEQmtYcjg1VXh5dW5vRnVRY1VHMG9jVmNOR2pWNEJsTFlXM3dtYlNHdldWRVo2NlNiMDZkRjVEem4yNjNuVS9RMDFKTU9ZRVF1aGhjOS84c2xOcGI0Q1p2T3p2ajM5WTZ4cWJXcU43WWJIaU5LaUNMbzEwSzZJOExPSFhNa0VvNFZHRU5NRkUvNTdhbXYxUkIvTEcvTlJKWWltTHZsaWxkQVZyWHNIWDY0YkRmek8veFY2a05JUksrbkJuUU1OTk90M2ROcmlMU1BwQVB6dHF4UkROUHM1b1lwTHo5WnNmVlN3emhtUUhGOEMveGVoNm90M2xvZ0lucDR0RmUwL29pUlc2K3lZZG10Z1hXZmVjS01oOU9lTnlURDhKUVNHc0JGZTQvUWdJWUZSNzZ1SHR5amZGa2dEaEU3SmQvMjQ5TUQ0dWdmdWdaRkxQcXgza0d2akhWamJsMDMweFhZUmpaWjhJNHd3MnY0UTgyZ0lGQmNjenoveTUxUUxSUGtOQVZuTzdMdTUrTFVTV2cvOHRONGloZlY4UTdRVDR5Rk00bTdvRlpTeENBcHlHa212NU54SmE0azZoaVhFQVNzU01vNzFRdG9WK21TRFFkcERacFg2QzQzOS9kRkNpS1pWTzR3dUpRZnF6blh6ZFcxNHVldTJ0Q2dDdTI1UkZ0M25LWXRMbUdBVXRJTDVkODFLNGxpOWtwQnZzeWZVQnNzWmYrV25DWVN1RHBYNmRldUVYUytINHlNUURNYU56R1gvNmJqQkhySjBoV1VHNVlSeU1DYmRwc0w4MWJlMlRRKzIrSkJiYWxIQk9tZEFjcnk5cmlQL2pjR2F4b2VWeXRGRnV5emM5cDFFMWROK0hiakpRbG5OVEFzRFdJbExWZ0NCcWxmcGZMK3FaL0tyQ2x4Nmkyd3llQTFUUk15MGhnYi9IQzI2ajlXejExbGYycUdMQmdpL3NIZjcrUDZ5dDFWWGlSTTRmczNJcWRJOG9rWm5tRHNkYVRTZjFpdWhkZWloenhPZDdvUE9uaXROM08rR1hvdmlkMXdYTkVmQ0VXaGlrdUNURldXc2hVSG9aRjZ6c1Y2c1B2ODY2Sk1OaDJrUFdYWGpCcUxYbHFDOHorZGp1Z2E3aWkrME4zUVMwRWM2VVVpTDBtV2J3d05UZDkxNUlqZkJlRXZYaTJuR3JxYjIxWkNzdE0yZWNCaDAwVy9yclgrWXU1WWlVSjJWTTMraEt4aFhiOE8wNmJ1cDB6eU5GZWl5Qzd5bzdqc0xmTkROdjZMVE5OSUI2djRvQVkyTlk5UEdhT1ZxSzg4Nlp5RGltQUxyWmFYK20zVnVRSzRmcjVsTzdyb0lnQ3c4ekRwM3NlOFNCRFdJREVJSWpPTHpEWU1yK2J2dGQwMnVNRkl4YUpoazZ4b3V2VjFHZlpkVWNPak9LR2lqd2tkMU4zMWZUcStGTHQ3ME5LRFRMWk81NmhLK0R1ejUvVVpPbFd5VHRpZ3FyclpkWTh6MFBQNFNOTDVUZnFBTGFadGxwMVFkQ3U2Q1hsdC9DNS8vLzlMQVFqeUZxTlpyMWxvWVFrcFdhRGJXeTBVS0VrS2ZkblJDc2ZBUVB3SER1R0YxWC9UOGhKbW9FaDZ2VjFOQURBOXRGRVJ5M1pSS2k2S3lCVGUyWHVoWll4SmYweW9GTFNlbTYzWTEyRFh2bU1Jb0toMjVlRDhzSW5PNVlHbFl0TC84RGM2SWlkVmd4UEFXQTMrUjJFRS9id2NrQXp2bnhjVHh4SlJHcDZTa0E5VDl1UVZJM1RKbzlnV1pRTkNsOHF4ekJpVEhNOFFzWnNTT1ZjVGZaNTFHbDEwRUFBRndzV0xwYkk4UXRLcS83bi9zTjZEaHQxdXVHL0dkdnkyTU9pNDlTQVRzbTZ1OWdudmY2V1daUXRnZ25HNC9WS3E3amlKYzJLdnpRd3pzM2UwdXpKVTQ2SGoySkZYZ0dPUVhmVVFDQWwyanU1WnNwbU1nYlMwWDJxbWN1SnkvWGg4Q1IvSzVaelFZVmVzMWF5MWFKdUVucjltU1hnN0wrdlNhMzAxNnlLWmRvSURjcG9zMWxuVDVYUi9hQ1ZnM3RTQjkyNlNrUlZIWmRXYzViWStjbTJBVUx3aitSS1BxM3RRMyt2cmJHbEp0cFRaTVFlYTNEM1l5bHd1V29xVTNZbDBxZERVSTcrTDNuYmZzMGxvSk14WExGVEx6TG93RFprTWppZGE5d3UwQXNKMWRRT2pXUWNKUXpvbEJtUDdOczg0WDNwTGpxeVFFV2djdEdaendhTCtUQlhxMnRNQ013YnZwUGg4bElKTXR6bzBRR0gyK2dLOGxPU0NsTzc0eEdGeUxhMTErVWEyNEpOMTUwR0piZGZPYTEwMDNZOXNuZEwzUWwrWFFSVmlsWitxQklOS3JibXh3eExCT2NITm1TUlVBTlRvN1ZzTURqWWFSZFdqZEhYRjZ3NlRCVU5JVUhlUzU2N1VGeFdDQURtYy9TdDVZcmRlc3RiZ2UyWHRlc3lXOWRNdjZYSExZaEljUUhGMFlDYnlXc1NvemhlWTNjY0tFaG0yTER6TVFNNlpGRmtWdGQyMWtBNHhiblRJVEJFREcvSHMzRE9WakUxNC9oZSs3bUJyNWU3bEhDa2hlOW1TT2dJLytRa1l3QVNSN0ZyanJncFplU2kxeWw3dm1MSERWNzRpZy9vaFI0VzZINGtoMURKQ1NtT1UrYm9zT3cyd25BdExaQ3RZNUE1TGo2N1RPV1E2dk5VQWR2cFBicnBNNnJIM2MwV3pmZGluY0J6N3VtRUloTUJSSmgyTU5rWVR4T05Xamx6ZGxaY2gxblRtWklpNDl0bFZuRm4vZS9RY3dFd3JBMWxwb0N1WW0xblBPS29HdnA5U09wWFF4bnUxZ2p1N1lLd1d0YXAwaDNOblpLTWk2ZWFzbDQyOCtzSkVjSEcrK2xpWHVpbDZMOTMyMlV2OGdjREdLWG1rUVRGdEx3S2RUZWMyVzlCTHJjMWQ1cTVBZXNtZHBRUEpPOXhoaXZKYXBGamJPeDEwcWdvTTRGVUI1Sm1oRkZrVmcrcUFWN3BpWXVmMEJab0tvU0l0cHpzWE10cDFTZjNpSnNFM3NjaE02aTVBemdiNTZBMXgxc2J1M0JVZ0loVzdtdXVUbUpOc2VIQklPOVNVSHFINzlGTUpmc1ppUnZHV1RxVnNGNjV3QnlmRWlEVWZnLzhSaWhNcDhKL2ZEcW1YVlR3dWdsdzBMUzdlQjdGcEphMVh2RmlONk9PUEJYTldQaXd5N1RnNzhIRTluV2REQ0ZNVXZWZlV6VVdDMEJXVFN5UG1tWFQvOXB6SDR0cVVCNC9OeGFkbW5iT1Zta01xSU90djFMUStaKzFxMDlnWnJjZ3RUSkwyUFN5Q2R1eXQ2QmVWOXBiN2JzOE1kZ1FxcjlFcm5CelpzUzJrdHR0RGRzcG90NnlXaFQ0Y0ZickZpMDBqdW1DUW1leTVTNkwyTlBRdEJONzVaWW92UmNOMG1RZnVtVGtZV1JXVWQ2eWV3ckhVTkUzL1FMUzBtdlNORDhNd2dUZlBKL0xxdE00dU5NNEhlT0IvREt0bTR3N3dlbnR2QnUzWFFoc1BndXZEWWIxa3NVUCtCVGRLTnVSMWxxLzhvb1JlR0ZOZ0N3ZWV1Q3RZWkF4SEhmVkxRc2RjMVRleDhIQWo3bFRSbk1aMmlkZm9PNDJCUUU3U3EvZ1FCdEc1YlZGZ2VldGt5N0pTTU43Mlo5TGoxN1JJcW9ERVlGOGhpZ2Q4SEEzUnhpN0RoUW9CYzF3blNSSWlWQXc5ckttbU1PckJ3SStxczQ0bk5xdUV0ajBNa01CdHhZUnFHWmJnV0FENXpWL1FLNmhnU2hqdU9DKzRJVkZhbDE3eTFPR3ptbnRkc1NTOEpmZnF4TmVraFdPKzV1WkFPV2h1TXROak5NZVdyWVQ2QTJoTmRLQzFLRjNtZFBmZ09heHJjQkFHU0ZwT2VHZWhhUDUvVDZDYjFFejNMNVV4QURpZU9qRnRHWDMwQkpaamUwODFlaXd6TUZyWEQ3SVZLbU50cEFQbmcxN2F4TndqRjczZmdMSW1zbExrSzFoa0RFY2VySzBEU0NZZ3Z1WEZHRnp2U0NBYU9kS3ZOK2xvLzA1S1A2eVhEb0hWaVM1RDBzVklDbFk0WE1PbUJyWFVIdlgrRTFLRmJoMStnV1F6RGp5NzZnUmZGYTdaVk8zRHdIa1VJMlBXRWYycExoWXlxaHFuU0dXYXJudGdIbGhoS250d1BYUGh0ZTE0ZjBuZEZyMFIrbTQwazNCR29ya3F2ZVd1aGx1R0tENDRFR1pmMFV0TG53THVGOUJCbnNYMW14OVFScDNHaXpnekFNY05jQzdVYnVsaGFsQzRLYnVBYWNoTkVXVnBNMTFZTStCd1RxRU13aVh0UHVLUmdBdEhJRWcrN0VBdGZDS0lRR3h1bE1ZUU9mMDZ5MHVOQnJld0E4b2lkYkFwczNwdkRna0xDMkZ3RjY0eUJpT01Qd2FrUWROMUtKYmk5S040TlMvNm5oZjVybDRmeVlLVGsrekFJRkxJTkE2T0VFbThMb3lxWU51MmRIRGxnNmdpdGFIWjBnZTRsdzgvSGxWQ011WVRid0Z2b09YTjNDTnZxem9GTEM2cTZzRVpuYm9Na0lJaFRQVDhib3cyVnZiaWE1ZStLWG9rK0hOTHZSOFRlV0tYWHZMV3dYaUdaMVd4Wkw3RStzZEJ5SmlzOXhBbSt3MlhhWllNYjZFTGVLNUlUaG80OFlFL1hTb3ZTUlZEYWp6R2pRQmszUVdTcnhjU1dGaHJkaEg3a0c1eVNpWDVRSWNaU0ZxWVFtOWNEZlhvUW9mNzRWaWlJMTczYzdUVFVZWVhOZHNQU0FldVZUektzY2JLQ2RiNzNvNXRKanZrQWdFNXVXY3lzZU5OdFRyWisyaHVMZ1JvRWVGMFFhMDIrZ21JeDI5dDJFT2hodm0vYllqa3F3c2R1UkJ6ektiOW9BQTJHSDdMenNUOFVZeVZnMSsyLzNJbnRHR3UydjJEc3NsQ3BTNnQwdHUra3hkckhTVmlRWCt2M1hhaU5nWFQrN3VpVlNGUHNlTnp5TklwZTg5WmlrZGxiVnJNWnZXd0hlMkcrMEJVZVl0MlN4THZrcWEwS0I2VURHYzdHTFFoRFZ3RGZqbThaV2RRQWFPLzh2VkNyVjU0Y1Y3V1k0SFludlBHRTB2R2JvSndKZE4xUmdWUnZ1elM1RVk4Nm1IZlJ4YjVlZ1pMbkE3UndPMTE4c2FJcm5kQlB1QkVqeWhIcWRBWHJNUU1SeDN3QVFDY1BMR3BXalA2Y0ZNVi9lZXUzNEVXaUhWdHRibEFqVjFwcHFDbmFibDBwbXVuTWNhRFZGNk9BQUkxZlRtYmhZejhnMEUyd21lSkdXc29EdjhNRTJYa1ZoT0pGUGQxdnZlOTNmME9lcEtSVzIzNzlvWEV3cWpwZnBiTmUwSm1HVGYzQWZyMWdWZ09mQ2RDN28xZk55Q0RzVFhCSDBIVVZlczFiaSt4ZVZyTVp2UndIT1RIYjdBUnBCdytCZU5udzFRNGd4RUdYQnpUTlVtaEloN3E4MWRDa1JWalVQcm9HeFgxZTZBZEtuTDlRWWJXWURzdFR2SUJwL05TbHNON1FTRGdUYk4yTFNlRmFJTElxaE5EcVVjZlF0VnNPSWxyM0ltUXN1U3A5djVvUFJteWlUQWNWVDBRN21hbGdQV2FBSHU4d0ZxQmhqM2dRbEIwNmlZSElYVi9HMmhIOVFWM1EybWNtSUJsR1cyOVlZTWdIbFFncS9pZ3RreDdicXRPTllIdHVjNXZ5YktzT3NsdlhJUGpwK1hEVWQ3MVNINHUvZXdYQmI3Z0dkR2RVZFhGRG5YRVVJcjNMdkNIc3p3Z1FtN2s3ZXRYRTl5RWZhOFhjRVd4ZGlsa3FxN0FXMlNTcjJZeGVtRDZEeVVZZXNtWklMSWZsSXdwNndsMzVZR1laNHE0VnpBT1ZrVVhoRkl5Ky90SzJvM09pM29hcHJGcE0yMTZjdnYwa0VoZWk0MEtjQ1NZSG1OeU5RSzRYQmswcTdKdU9oUkFkclh0TERsRHhJVXlhdHJrd3NWZ2RweXRZanhtQUZ2MHdENFlQR1dMMlRHSFpUeUF4cnFtSEgzNzFGei81TTQ0WDMvbEJYZENxK0hncG85WE96eUpYL2FhMkljckNCOXVxMDNYbzU0bm5UR3pWUVhaSHRvWU5uc2NZang5KytDT3YreC9mRjFyWjFBUFJNcGhSMVJBVk9vT2hlNTJWOExxQ2ZSWmZtV0c1YW5hL08zclZET3lpSnllR0ZlNEl1aVN2MXdwck1iamNiMWF6YWIzd3JkZGxiNXRwRDRGNFArN0kwSFRKYTU4SzJlekR3aXdHRDBBUVpMdXIwcUpDUE42ekRlRkpZaE84V2t6b2wyczN5YnY0R2pjUU15YjR1bmVWbXlVcVdEY3gwdlFnSkxwV0xHZkxrV1BIRHJBc1YxaThQeGdDdk0vMnErTjBCZXN4QXhISDJ3RXhhdnplRHpxNVkzZ0JGemxwRDZLK01ROEI2YnNBQUIwRVNVUkJWSUhwdGpNQkgrOFhwVGt0RURpSjYyMWVmRVljWlVGNk1FYlByQWJ1aTdGa2p1MlRvV2JMNGtOTWNmWU01bS9iMHVqVzZ2RlJDWldCcW9HczBCbG1BVjVuRWRxUUJlbWJOZ2M1Vk8xVjNoMjlhdDRXb1JZN2RSMUJyeFhXRXZwUHFheG0wM3JoK3V4eTIvVFNocFp2R1JLZElGNTlYazlva3cyV2xxSFFNSnBib2VLR2hkRzNwNVc1M0ZPQTJBU3J4Y1NtaWg3cHZQMXVqQzhZSTlHUkQ1RVlFekIyYitFOVBpbVVHMXlnZWJWbmV1Wk1zU3ZYdlNVSGlFY2N4dlloTy8yNG1vMGNwa0dlOVppQmlPUGpnSmp2Zm9WZGJZdzNmR2JHK0t0ZEhzYnpCTllXdE54aWpzYkNQVmJGazVmNFNod1ZJWHhndDFXdUtUZERSd0RJOWozb3NlS0JSWXFZc202VHZXeW9mQ0lLaDR5cWFWdWhzMldtTTB1b2RNT3N3UzgvdVdHVkFGRndWL1NxR1lHbzNIak1IRUZYVmVpMXdscGs5N0thVGV1RjZ6UHNMQnd5YVhzUElmR3VlV0kwOVZ2eU9acDRpVWtHYW54RC9UaHdQY0JLaTBMNXU0R0xybHNHSmpiQlNqSHhxYUluc1J5T04vdXlVUk5kYjl5NkpXTUNBOGlKeFlZcEpOdndYUXoyWit2bmZrTjN6SzEyTjNtSUEwaHdPd1BmRXpOTWk4UGMra3pBNVZtdEFNWCtvdk5MWGM1WWp4bUlPR1lEd01YZzBlaWtHMDhBbjJOeEVLWXdNVldkang5ck01WkI2NmJOMGh4L2gxWHhaUHhCOWlBOXhONTFEb2tIMS94VU8xenV4Rld6cllmZE1BVUcxU01ISWUrRDRZNHNDRlJOZVVPZFNTUWhoOW1WSDhLWllRVUFscm9yZXRYMGFjNWtKY3FzU1ZkVjZMWENXbGl2a014cU5xMFhway9FSFdlYi9aU0h3SGJaSUJoRjBia3cxWGI4TU5lQ2VleTVZanJDemkyS3l0L1VBVzV2ZUxFSlZvb0poTjA4SmxBNDlqdXNvV3pVMUNGbldTd1BvWXNWaXcyaDI4MFJVTkwxY1RjUSs4Q0QxRE1ianFOMWJ4eTA0bWZhQVl2RzdkWXl5VGpOWWZPc3h3eElqamxpZFBMSTRzUUV3SFh5a0JrR3A0ajBvQ1pvYldlREVUL2pCKy93Yy95SUFMYW0yQUNCeWhBK1lJeEhIQnJESGpjS2NMM2lxbG5VWFZWdTJLWHgrSWFERVBlTDdKdWRwaUpRMWZrcW5XMlhuVUlncHd4WTlZTGhmSllBVVhDK2VwMS82RzNXYk0xQkxUdkZqcjJ4UXEvb1R6eVRTWFdMRGdLbU5adlJDNU1UbTZSM2c3U0RJU004T09jRDZWMHh4NkFGNE8ySW9SQURhWmQreWRkR0ZxWExXLyt6Qit6VzBHSVRyQlFUd29aY0dSQytkbEpZbzMxUEszckF6SmpvQnptQTFSUGRBZjB6U0RyY2g5Q3pJMTBmcjN1WjIrbDYrYUZzWGVSLzlvT0FhN1krNlBXVWRkOE9pY0I2aVFISk1UVHNmUjM2ZFc2TVRqcDh5OEV3T0FWS0QycUNWdHROTitPR2VpSytZa3NYV1ZBcEFVWlB4a1A0QUZ0YkhCcWg3eWJMYndlRlllVDFmaFNXOXBDTGp4eXNIWkxIL2dXZUR4K1lta0JWNXh2cVRHSmxPWnBhdW13LzhPbUt4UDE4OVFwdTNDU0dYbmh5aTRSZ1RZYTNDcjB1NTYxRjlBdW5DNlJ4T0JsbjlMSWQ1SVJKMTdyRmxmUVFMbDU5NU5nTnY5U0lyU1lzRHU1YTRobFZaRkVPdk8zTkZYMFZKbGdwSnNhMXhZUmJYdzY4cHNJOXBWVGxTOFo1QTc2ZzNNeEc1eGtUcThMTTlndzRmaUZpcjJWZmlBU2t1YWJ6Q05kY1pueXVvT3NQZlp6Z3pVMzZPSVRIeEFBaDRiT3N4d3hFSFBPOUFqQzlaTEh1S2ovcGhHcHVTMW8rTjZqV1dpc0VDOS9FSlJhREVXN0hJbkl3ZE8vTHlPSk1XMDlESGJNYUhteXU2SVQ1T1E0S1l5TXpXOXBERGo1eXNIYjBvUHRWTHUrVzNJR3FycW5SMmJwcm5ydEQ1bllLSXpaVWt1RG5xdGRXRDBMWnNYekF2VE5CcTBxdnkzbHJpZnFYMFd4R0wweWZJTEZpY2FIMHhDYURoMEM4TEI0T25DY2FPSXpHRzdaRnFTRTlIV0poZ2RIaExXQk9kdXU3Ry94RkE3QjRRWGtwcGtNM2pTbG1OelEwL2N4OG4wK0dSRjlsTDdubmJwdkl6UXJHQkZ2M1FsQUhBSDhEL2JnUDl5eDh0MEh3YjgxTnY1ZDdvdE1ZcjI3cXhOVWpmWXRuV2xWdmhHejZmcnBqV3IrbmlScEUwVytPOVpnQjY4S09Zd3duSnc1VFcvbGxHanE1aEdLaUIybWJIaml3Y0lkQmJJVWNuOS9wMHFxM1BZQVZ1UFdGYm03WVpQa1diWitFOExIcG1QM1BwdEYrNEpnS21NTFk5aG5zbVlZUTZqeVdFNzYzQm9QOTdkNXhqTTA0Z0VCVncxVHBiRlg2aU1Ec01sQ0ozeVUwZkRwdE9BaDJQMCs5MHJyVkJ3Ullodk5PNWdqRVdZMWVjOWJDT2tYSmpHWXplbUg2aElpWDBKNWV0SUhwSEJFdVhOYVFZYkVJWDM1TTBBZjdkelNBK1lIZDdiRXNrc3dEWUI2MGhKc3ozaXd0YW43SE5kdDA2R01UckJUVHR2ZVZ3OXNPVS9wK3VRZkpwNi9VOTdUOFo1ME5Oc1lFbTFEWjgyY2RFaHh0emF6VHpjelF1dlkvK1BSTEVHdFVUNjhuYmVqRTdrMTlpNE5XMWJ1M3gwSEFoMFk3Z3gyREpQRXIzNndOck1jTVNJNHBKSzA0Ykd6ajBjNlRPenY2WmExMUJ4SGRCMTRScGlKUTFmbXE5MnBCMXlLalRRd3R5d2k1eVVidjFZYncwYk83cFBNMnN0akhuY1F4cnJERG9UdXdvUXUxTms2UTFPb1M0N0d0eDIwdXZNQXo1MncvVU5Wd1ZUcURwVzhFWk9rVWZNTU42SmJQNjJLR0wxcWRwMTdoN2lIbXdsQmNiQjFCcjR0aDdTYTZVYzdrTkp2VUM5ZW4xVFQ1Z3ZTUUZSQkJLWWJsc0lHT0FTSmtVTjhQTTN6azZBTEhLenFoellPODlwSlpHd21Md2hjN2RpelVyb3Zsc1FsV2lnbXNIaGdFK3ljVzBZUnV5Mkt4RnBqQXZORWRDa0tTZGtpc3IreWF1R0lpRXFUbHpCeFBIbFkwVDh0dW42aHQ4bEhRcXZ3eXphcHJxOStrMnlKWDFEaVRQem5XWXdZRXgwS0piTy9IenBQMVZBUEdlNUtrV0x1blZmVUZrMFUvejhId0xzeEswb3ErWU9MREIxWVJacVBLZnE3SUx2eGNDRU1IUHVrUW9jYzNiQm9tdTRmazhrMzhkSUt5YksyKzliMEtpd3R1UHVTcGFvaEtuVzJIc1o5akZXbkVCcmZKWnJjVUt3YmY4OVFyRERpd2o5SE9HWDF3Qk4yUEtyMVdXSXVRQVUzTG5SQjBoWmR4VWk5TW4xYlRNK1FMMGtOdUdRK0JRVG5GNlhVQ1RaNzh0ZTlqaHl2cWg1RVhTYklVNDgzU290RHV4TFpZdER0Q3NRbWlSMklueUlxcDlZZTZuUTJCU0hmMkxLSUozZVFuMXdJVE1EUFhkWVJ1U3VvLzY5Q2gvZ0M1MVExaVlCbHFwanRkTHFCdkt6T05tSEd6Q2E4Y0RSWjlLRnVYK1I4SUNuclExN0dXOVZ4eVRXc2djcXpIREJoTWxtT3RkdW9BWFhiaFNFazdUNzVBMFFUcGRTcXoxMmM0bHBBZkJIM3IyaUF3bmQxMHl5dmJsTi9DbjFsZ2V2NDRyNG5TOGx0eFhucndkbU1oeStiR09RWUdwakRhWDF5eVNIbm5qL25PUnpGalg4NllaMGQ4L0ordWVLb2FUYVhPWUFOSGxoamRkbSt3akV0QzBDNmlndTNiS041ZWMzV2wrM25xRlVJTkdqMUVtbmpETllKZUs2ekY0QXEvR2MwbTljTDBpU1NwL0FMNUFsUjd5eUtFYXBFaUQwRXdDVUZyTmF4V05LQmYwdGxtd2dNMlRVVFQvMWdsZklCd09tRmdhbWEwRjV0Z1JreXJldm1GRUdpZGQyRjQ0R2xQSkNHL2ZoMTBCY2RhdHdRV3pRVDZpcG5RMjdWaVQ0dXVHMmEyTTI0aWNXd1RsNTBjcFFNczJnbVpScjd3Njk4amVyR3IxSTR0NkdrUHUyeFhGWC93eFU1VkFUN0hlc3lBNEpqaWp0KzBaSHMvR0dYWGdQb1NhUWNEMSsxQXBzWEhpVUV3Y1EwUkJLYXo0aGxGeFBORko2QUNVbk85aVdBMGttMGZjU2pycFFmbnVLbnJONC8welhKOHhVWURwckNDYmRXNXBUMFJCRjNkMHZ3OFlVWDdBQnNYRGkyeVFGWERWdXJNOG1FeHovUnVVQ3JxRnd6WUxRY0JmZ0tBelQzOGxPQjAyWG5xbFZ6VDkzOGJtVFhOUXV5TlZYcE5XMHRzMlJwdFJyTkp2VEI5MnJrYy9XVW5uV2ZZTVN3V1prTkRlNGhidHFFR3kwbzVqY2RMLzdhQnV6RVBzTDN2N1ZDZHNDaDB5MGVBWld0NXNRbW14WVFZUzNOM0FOc0k0SWRDSWpLUlMrZ2orQ0FpMVpIRnYyd2N0YjlPZVR0RDFKOVcxTk11dDFjeDUzWXQybFpvK2grSnFJbDNPOHJBYzViMFhmK3N1aldsTFFMVkxaTkVsMG4yVjh5c0FuSklQTElVWllIMWlBSEpNYzBJWFRTbHhmMkdwWXhPa3JmMWIrSUhlbi9lRnVQMmhJOXh5QXc4Z3dZZ1VLVzgrTHg1ekRQeXBrMnI1em1JWVRTQUNCRkJlb2l3RzFTdi94TU5kODR4c3VqTEVXNzZDbllyT24vSUZ3cXR6cnFHYlhVMjlGMy83THQrajZBemFHbzlZSGkvWG11Vyt1WFhYYlFwY3dUd25yYUNFcHhHZEo1NjdUQ3hyU29mRVViUWE5cGFnR3RGZDRiL1pEU2IxTXRpWU14cVdxL2hVQnc4aEF4WmV3Zzdzc21DblNGZGRwM2dBVEFQaW9RTHhzUXRIZTBERkhQMHhnSWgyYmFwMkFTam9HWE5IMmpJMGhFQ2JXem9yaE9TU1Y3SFE0WXQ2S3J2aFZNZ1NTRDByWDM5QmgwWnR2NkRDUDBzNDRSS2NWMTNTNTZCdFRuNmgwRjlTUWNZYUtzMk5WaTN1MDBFVTRDVnFLYWlad1hVWlNOQVlzSHB5Z0RxM3d6ckVRTWd3amdXcndEdWVuSkU0UUJJVFNlUDFTYzltZGJnUC9xMERscVdRVk1ZQkVaNXNiQ0plY1pzZ3lqb0llaEVKOUM5Vkwva1IvUzk5R0NOSzlUTWpWdUNZNDFxeTJJRkpiZDVJam9QTzd4bFFZcmlnOE1sbmI0Ky9NZi9RbC9mK0kwLytaU2ZZWHFxR3FaU1p6TjhYdHJxdklwYWxQcTE2VGlpQVh3UFptU3NyZ1NueVoyblhydlAvVzFOazM1NlBOaWIwZExVVmVvVlliaHNMU1hMMW9neW1rM3FCYUp4K2tUeUFPM2JlL2hKZThpeUd4QnA3V2NWcXlucUIyU0JQVjBHM3RoMjlXMlVXVysyZEl3UGdKRDMxTUdRNkpOOVN4TXNrdWJmTmN1dmZUYzJ1Nzl1MVNnbTh5UDJHQU1UR0NrTW94Um5LUkRidjlpWU00dVU3WnVhK3FyNldzZkZ0cE94L2RlMUM3N0x3Z0hFRzhVUVRKQU1JWUs3YldpRUlLUE5mSE5GWnplUlBkRXAvcE5oUFdKQWNwemIrK2tyY2lQclM4dHNodjF2aEExMHd2Q2pPUWtDbyt5eWt3RmxTangzYk1qb3F6dE90Q1VZYWlpM3ZiMzBJS3c5cWw0OW9WOVNDM0hzLy9sa05TaU1iZFhCUUVsVEp2WWp2R3dnbzYvNWpvM0ZiWWcyWENlMjJsT2xmTFhPME5IZ0ZVK2JZNnFsZnUwNmlXNkQxZzM0bnBrNGwrQTArZlBVNnlXMW8ybmloMnlPaGplNlJ0RnJ5bHBLbHEyeFpqU2IxQXZUWjErSEpHT2JhUThCdVZ1YUFvM0pYMlZTOWhlamhPdVVMY0gwMXBXZ3krc290ZDRzTE9xQ090MnpEZVpja0l0Tk1DMm1ZejNGbWxIZlpOZWxUL2hGMHNKRDczUTRMZW94YitJcGZkQVZXL2YyTlhHOTI2UER5aG9vZGJZME9mMm5nam8xNDVjOCsyWld1TzBuS01JQnhHTmZMTllWWHkzU1RPYTJSdGQvOXBnazFiSzFIY0R4b1UvREZCbldJd2FnWnNZeGpSYnJwam5HTHUzM09yZXJvNmZlTnRBYjlBY1daamFjQjZBUzhIRmthL1F0Q0l5eTRtRjlpZWV1Vzk2RnM1d2xHSTFVSEREdzBrTW8ya1AxbkF1aTVqbTA1WmdrNTVleG1NWGYxSWkwdWs2UXRPcmE5OVphZE8rWUhwSjNzV3ZEdHZOVUtWK2pzL2VIVFpPcmRrK28xQzlJWFdOZVVOK2laeENIUnBzbE9BMTBubnFkOTJkMllFN2U5U052ck5ZckZGT3lsckpsNjU2bE5ZdmRkUmRGdkY2NFBwZU5iWnJaYzlKRFdqMjNHYmNkUmtSTk1YNnFoRUxtQVFoeGF5anAzTkt3d3FMTTN5RHE4bVZuODdFSnBzVzByNUZlZkE2eG1PUVM5aDlhN1R1RDB5V044b3cvNHR4YzhNR3c3c1Z1Q2EyZGp6Y01JVDFhdTc5Y3YyaE52eWgrMEhVTTB3MktyQXN1OUVkN1d1S0FIYndybXJrc202QStxL1oyYWFhbEg1Z0FXeHR3bnpEMDJXK0c5WmdCd2JIWSsrbTU4WjlXNExTRnB2OGtFZmVCbTVJc0RLanYvbm9MK0hpV05PR3VJREFxNlhIZ0VzL1hUZHg5Z0psVkNVYmpGVWM1ZmZpQURheWd1dSttTll1Q1k3NVZoOTJFRFkwSVB6MUtPblZkOS8zOTMwNWRxK2dSdS9ac08wK1Y4alU2ZytWdm1XWUxIVHVvdG9GUzZBdk1hNWp1SnpDRzNFQjRYOU10U25DNjlGejEyaDNlTXN6VGJwdGJWVWZlV0szWGxMV1VMVnNUU1dzV1ljVHRuWHU5U0gxU3RSVloya1A2bG5YTW9veGtiWi93YUlrWmd5bGNaQU92VGw2ejFLVkZ0Zi9DNHBqMzNZOU5NQzJtWmIzODJseEhMTjRBaXFmOWM0QW5ua05QVHl6V005M0VhNXplQjJGYWJ0MkxnUlprTDdqWDAxWkpLcXQ2NTRLaTZOY2I0cjhTTms4djYzRmgzemRIRkZzS0hHNnJuWkNoRFE3blBhWjBUZzBQa05wOHRyaElpblF6dVM3Z2VFQXd3R25Xc2V5bmxXbGdRSEJNajE5dW1lWVFlYkJTMmNrUDJ1N010VTkzTEhEcnM1Nzh0b2VJWDNYNnhhLzd0UnNlQlpzQXl0ZUt1d0FWUE0vMGlLL1pubzQ5cG4wSlJoY2ZtbldnQVFuUzJ5U0ZYM1VCSWxJTEZPYWlHUVR1ZGdacDhyZkcxRFd3dEYrdlhtbXdZMzBnTGllYVFCVndOVHBEdlNFOU83aXpaTkIyZ1ZUMEhUQ1BvK295R0d2RGxOMHdYb2FqOXVlcTExbjEzSUZtR3Y3dVpTdTlzVWF2UmNKYXlwYXRhV1EwMnlycGhUWkt2RDZ2a2tGZnRRNlk5aERvY1FzVTV0dnFQMmxDNFFjaDZrYklVUW9lUUxENkV1WWhmZUNKMDFzYXBIVWNERFl5d2JTWXJxci9VeFRmRDNZdlFMU3QxNGZXN1JYTSswSmNzQ3lNZFd2N1pRVmJ5b3VWY0VjdHpROXNtRUxrL21qeEZoZkJpdmVvUDkrQmxiMUIzY0hOWFBpVDhhM1dtNGMrTDRNV3A2Wm5VTDBOMjg3Y3R0WFhGek1QUWw1QWMydXV0MmRLTVhBTjNXREV3RGt5SDIrcHBXQkFjZ3cvT2JBb29Hay9MY2ZKeTUzNU5qbVd2dHJxTDJFQzcrcWRlb1hqSVJHNzFpeGNvSW9DK1ZweG1lY0hnQlJtOWVPMnJXNlI2cGZBRThJSGZmVHF2WU1mOWExSkxXMm5GcTZ3N2RCRnFPdmp4VnVHcnNjWDFaMWJSZkh2WHF0ZVliRmdxU0N1SlZzZXFLS0Fpem1sczRXZStpN01yWDlLM2RteXpjdDluMVBRNmN0NkdPT2VnRGUrMFU3RHluQWFBU2NZSkR3ZHZSWlBxK2VJN1ptMmNwR2NjbnczUXVnRFdpN3ByR3d0dERhSUxKdDZKakF4R1pmMGdnZlJ6RFlIWkp0dXV5WHRJZWpGVHZHQmRqUlVnQ1JDMUE2UkRsZFhtTWRIaXgveTNpd3NDb3U1bjBXajkyNnFQL050WXhOTWkrbU5hdGpSZjN6N1Q5UnBqeHpKWExNSU5CZkQ1TVlWajNYbjQ2aG5BbFArRFkvdGcrclVEVWNJVUFObE9ETFZiMWJxMFVkdzJzT1pLMHJmbzRZOTlWdSt0UWhhWWhERjhESDQyc09UQUluVURQWm1sSjVwRUJwcjIwWHg4NmMvaDlFbXZwS3NseGlRSFBlRDJEQ2FIWG1Vb3BQRlhFY04wYTNuYnZuNmxucnM0Zjlucmo5NXBMZG15NzNBS0MvRzBRVFByVTNxbTRzWEdrT3lYMkprRDZiZGFxdkgxQXNIbGpLZS8zRzFRR0Vycm1hWG1hN3NmUEg5VUZkUHFlOXhvRmc4aU11VkI2clJ4Q2VsTXpxa2V3cHB2VDFJcTl5dnoxQ3dHOUtuN3NhZUpWU0dvNHJ6MUN0TlJ0WGYvNWtmYUl1akFTUHBOV0V0Q2N1bWptVTBpNGxKcEJmYVVGK2hGdnFDcG50MlBwajFFRHcxN0NqMXRjRThiTnR1ZUxCb1MvcCtNUnA3czdDb1ltNmdoZy8zbFBvUzJ3NjMyQVF6WW5yRE02ZS9xUnU5cHZjMms2QWN2U3QwaFptbWhoanpoKzlZQkNiZS9jTU0zZXQ3YjkveDJkbUhodDdtVWZqcDM5NGJmdVMvKzFwSy9GN3Y5RmRaQVhjQXNWMmhZUlpQR0NpUzgwLzEzdmJOdXVnUEJsK3p3K29TUVN2TmVva0J3ZkdGeDFZODBuZS93eWVMQXAwTVRsZk1mMEhuOUU5L2xsV25rMEZncUJjN0Zobys0bm5tQzNydi9PMFlVUVJEMWIwWEFoQ1Qzc0pyMWRjdGhacmlOWnpqQjRQQ3JqNTJGS0RtcExyKzlaK29WLy96blZDZFNUR3FDRWxoUG1yQVk1MFZDMCtWcFJYMzZ6ODhNL3dpN1ZJTFQ1MStGeU1idzZIcWZQWGFlcmVKMnovTUhINDB2YWF0cFNRbDlDeWoyYUlvNllYcE03TE5qSWU4NlJuMXRzOWpjclhKWXhhaVRORlY1Z0VGeklNcFExaFVNZk91UjlRN3YyS0w0NHhNc0VaTXZDVk9NYTNSL3JiZk5wU1ZJK2I0bDJRRkV5UGl5WUp6QnhBUGhuU0xRM1NseWRYeSsza0JldXFzQjFLWmxCQ1llRFpFRFZJOHg0aFNNS3ZEQU1XbEYwcW5uZUpVeDlOWnFsOHBybE53NTYzWFQvM2V6dkFqNGcrS3pxNVhUTHdUbG4zK21oMU1LRXlrZENkWDBTWHpqNXJRSSt4VnZ1eU82a2ZKOGxNNFFsZWpJS21DNVE0Z2p1RG9ScnRIVlcxRDNUeWJmYmpTcWJQdUNHWHZYR0R5RkE0MVNmRWNvMHJCTEllZFVyRzRqdHRPTDM5Mm5hWDZsZUkzQlhjdjZCVzdTVWZsL3A2L1p2bmVXSm1mTTVaVW03OUUzcUtSMkIvTmtIV2o1OWkvSTNFbVJrZVVhY0VkUUJ4MjF2RGJlNWxtVWZHYzM5OWlGZE5tblpGS0o3bkE1SGxuZ2sveUhDRkt3ZkEvN09MU2k1cE9NY3VwanFlelZMOVNEQ2ZoN2dHOVltZHVyOXpmYzljc25wQ2ZsTm1ZVkVtMStVc3FNemlIanAwNlRMY21jWFg5NHpRNTNac0Vic0xCSFNEc2dqdnN4N2RjcXZwK3pUOEJabkRUWnAyUlNpZTUxaGJWU2dTVTVMa0JEUDhMQkM2OXFPa1VzNXpxZURwcjBuZnFRQkx1SHRBckR2MGxMUHZjTlR0bm5tcE55VlNxemI5TTlITHBxVUFacGxuSm90cHpnSndKVjNibU8zTUE4VWF4UWR4cmlQL0s3UVRndEZsUGtKUkZYR0JkZmg1Tmd5VjVsZ2lLSkl4K3pHWUFtZlNpbHRQTU1xcGo2aXpacndUTFNiaDdRSzlZQ2lWNlc1eTNadkZlNDBHS2o4bVVWWnQvbWNaaDZhbEFHYVpaQ2ZzbkFjNUVzOFlOb0pnRGxBL0V6aWNlSGlWeDdwNGtpcWZOZW9La0xPSUNHNVM2a3VSWklpaVNNT3d2RUpqMG9wYlR6REtxWStvczJhOEV5MG00ZTBDdlJkcXl6MUd6bjBZUGtTOU5MRXdrZENkV1ptWHpMN2ZvaGhPejVjcVJTaFlDSnU2REkrR29BbVlPc0J5ZnppMnVOWDBFZW53alFXUGFyQ2RJeWlJbXNPaTdsQVNYNUZraVNNUDAvYWw5c2JpT21rNHhlM2FkTmVrN2RTQUpkdy9vTldQWjU2ZFo3Qi9oMmRWeWNPNHBtRXUxK1pjSkR2eExzZVc2RVV2Q3Mwckd4SWc0S3NDWkE0ZzNUM1dUOTZkV2ZRbGtyZVJrdTVneTZ3bEdaQkVUbUhpdFdFTmxlQllZMGpEc2xBR1RubWc0M1F5ak9wN08wdjBxTTUyQmU4bnJ0U2pTbG4xK21yMkNrL3YwaWFmMXN0QW5WbEpwL21VcTl0M0Zjc1VZSmVGUUpHTmlERHlaSnN3QitOazZBMzI4a21rVkZWLzdxNmpBWktmTWVwSW1MMlFDNHljaURVaUdaOTYrU01Pdzg1eE1lcUxoZERPTTZuZzZTL2VyekhRRzdpV3ZWMHdoVjhxOXBYZEgvVWxkSnVNVTVGbkx0blhRYWsvcWNWMlNuVXJ6TDdmQTY1MUw1ZEx4U2c3OW9vMHhNUjZxVkt1Z25PZ3Y3UUE4NDErTFM3VmtaY3VQczB4SVRwbjFRQ2lUWWdMcnE1MElLTU96Z0VyRHNEK1FDOUlUN2FhY0NWVEgxRm02WDJXdU0zQXZlYjNtTFB2OE5JdTNrL0M2THIxclBiMnIwdnpMWksrRWp4aVZLMGNzdWVpUGNqQW1Sc1JSQVI0Y1FMd3ZxbHZZYnlaV3RMWlZnOVNXRnIyQWVXSUJwc0o2TFYrTUtuL0wxN1RMOEN5UVptRGEzdGFDOUVTN0tXY0MxVEYxbHVsWGllME0zRXRlcis1cm9LVU9uNXRtRWJRK2lvbmR4MHNjVExDZzB2ekxkUHIwalljNStaSENNbFN6a3ZCUEFveUpaazJiUUFVSE9BeUhLMnpENDdVbUdNSVhvV0xvS2JNZWt5dmxnOENpVjhFQjZiNWlWV3JFQ25JdzIzNGVIYVRIbWswOUdhaU9wN05jdjJMR2MzQXZkYjFpZFppeDdIUFRiRmZoZzN0WC9DSXFsdnhFOGxYbW55Q3dTZnZ3OWo4V0U5V2pGZlhjaGxGZ1lqUUVsZERCQWNKT2hXMHcyM1IxMkUydkRuRVlacXFzVi9hTEtvUEEyR2FGYlpYbG1XSE53VnhSS3hZcVNJODFtM295VUIxUFo3bCt4WXhuNFY3aWVpMnlsbjF1bWowODNVSG9USHpRS2RiQkdmSlY1bDlHaTY4N0hlSHRwdlZ5elRnbC9rV053TVE0YURKdGdnTjA0cGVlK3cwbnJ3dWwvU0pIYTdxc095clpleERZSlJVTnJYbWVBN1lzVEhnbEtFZ3ZOSnQrS2xBZFMyZlpma1djNStGZTJub3RpcXhsbjV0bTU5U1hGcjhTRzJVay83Tm1LOHcvZ1JxbjgzZndnYzhiaWFveGluYmRJNGJBeEJoWWNrMjhBOHlYUGx2NDVxVmNJMWsrOTBjeUgzTFRaVDNReWFTQ3dEd2pEakxQczRQQStqN1hyeUFxTDczUTZoeFNubXBneEZGdG9yTnN2eHdTZTgvRGVYRUdDVWR0cDVvTlZEMGpqbDZlWndkQjk2eVVna0M5akhtN0NhYmZpTyt0dVhYSUJORnlWQlZpNG1BMmZZSE9ZT2ozcGhPVkl4ZjVXVUpnWW1RYytRWmVPV0dReVFPUFdqTmQxbXU1Q1FMelU0UGFObzBBL0FUSFM2OVJzMGtCZWFyVDBGa1RKdTlWdmVKZkpOeHl3OHU0aVR6R2dYbE5SM3grYlJ3VU5XMUdNMy85MmVpTFRVK1QxNURHdDEyZk55Q0JpYm9tSTlSNzVaVGZLQjRCU3daMHVxeG5pSWJpSUxBSkQycitsV0V2dlVEMEhGS2U2alIwMW9UL2UxV3ZkTnp6d0FqQXk3aUpQRjZjTUtPWi96eWRlTmcvbVZCWC9PR1Jsb3RlRTBLczBSdzZMZlg5STdISm9aOHU2N1Y4ZW9FdFRPanJabzZpUDZqa3BlZHF6dVh1cVU1RFowMTZjSy9xbFQ3S2JUZDF2SXlieU9QRkNUT2krYmVIeFRYL1Fmb3o5K2pZclgzdDN3NmVHU0ZIc0toc2J0dE5qSG50V2ROVFpiMmVPU2V3dVFsdmVWNXpqdys5OU9wNW1TQ0Vwem9WblRWaDlCN1ZLMDdDM0YzTk5wRjljNWpSelA4SjlSSDVONkxOQ1NVZ2YrbklGcjVoSzFGN3hxSzU3N1FJTHZ5ek0ySktOWjhxNnltQ3Nzd0w3SE9XWk1VWmM2M1hXUVJlZW1kRU9GcHpUM1VxT212Q3l6MnFWK3hFMzEzTk5wRjljNWdSemYrbkhtUC9rdEdjeW4zSSt4SzRMNEg3RXBpZUJQNC8zVkVBNnp1M0pzMEFBQUFBU1VWT1JLNUNZSUk9Igp9Cg=="/>
    </extobj>
    <extobj name="334E55B0-647D-440b-865C-3EC943EB4CBC-13">
      <extobjdata type="334E55B0-647D-440b-865C-3EC943EB4CBC" data="ewoJIkltZ1NldHRpbmdKc29uIiA6ICJ7XCJkcGlcIjpcIjYwMFwiLFwiZm9ybWF0XCI6XCJQTkdcIixcInRyYW5zcGFyZW50XCI6dHJ1ZSxcImF1dG9cIjpmYWxzZX0iLAoJIkxhdGV4IiA6ICJYRnNnZVY5cEp5QTlJRnhzWVc1bmJHVWdmSEJ5WldSOElGeHlZVzVuYkdVZ1hHeGhibWRzWlNCOGRHbHRaVFI4SUZ4eVlXNW5iR1VnVTE5cFhuczBmU0JjYkdGdVoyeGxJSHhsYm1SdlpuQnlaV1I4SUZ4eVlXNW5iR1VnWEYwPSIsCgkiTGF0ZXhJbWdCYXNlNjQiIDogImlWQk9SdzBLR2dvQUFBQU5TVWhFVWdBQUJVb0FBQUJnQkFNQUFBQTVubFZRQUFBQU1GQk1WRVgvLy84QUFBQUFBQUFBQUFBQUFBQUFBQUFBQUFBQUFBQUFBQUFBQUFBQUFBQUFBQUFBQUFBQUFBQUFBQUFBQUFBdjNhQjdBQUFBRDNSU1RsTUFacnZ2cTBReXpkMTJtU0tKVkJCaHpNcjdBQUFBQ1hCSVdYTUFBQTdFQUFBT3hBR1ZLdzRiQUFBZ0FFbEVRVlI0QWUxOWZZeHN5WFhYZmZQZXpQdVlOejFQL2ljb2hIUkhpMGhpUkhxVWgyTmpZTy9BQWtrY2tuNWtZeVU0aW5wa0U3NkVNazllQjFzaW9nZld4SnRFY285SVpLSWswQ01oc05rZ1pvUWpKWTRTZWlRYkFrbkVQTm1SK0loRWQremdYUnZzbWQxWi9NWnYxMXY4VGxXZHFsUDNWdDI1L1RHOVd1M1VIL2ZXclk5VHYzUHExS2xUZGV0Mlo5bGxlSDFJNEQyUHZ6NXdYcUo4QTB1Z2tYL2xEY3o5SmV1dkR3a3NxZi8zK2dCNmlmSU5MSUhtcFphK2dYdi9kY0w2cXJyVTB0ZEpWNzJCWVY2LzFOSTNjTysvWGxnLzZsL2EwbmhmTmVMSmw2bUxsOERLNmVoU1M2TmliL1JlUElobVhDWXVYQUtmKzByM1VrdWpVbDlTYWllYWNabTRjQWwwRGkrMU5DNzBiYVV1TjVMam9sbDA2dHJEN0ZKTDQwSS9VcGVUVEZ3eUMwOGR2bnlwcFFtaDk1VTZTV1JObUx6NmpIVndiNzk5d3BvVEZmL2tuaW5lZU9wZW90NkNnQ1Jhenh6N3o3MGxWU1NlM3JzVDE5TFhtSjg0MkZsVEo1SVM5cEhWNGF3dG12cExUR2hkellkZ25Bb1BxaXRKZjNwQlFPTHdzc3l4M3p4TEZZbW0zM3dwaTJ2cGE4eFBGT3pNaVJOSjZTYTBkRHh6azVyQVVEMHdoSTduUlRHR3E2RmVOY2tyNm11eGZLUXRCa2lpOFN4ejdHK3pRSkpGZzR4dEhJZUsrcVd2TVQ4QnlMazlUQ1Fsdk8zQUVKNUxPR0xsSENvNzljK0ZiSUhJcW5yWnB2UmZMR1R4NDJLQWNHdWx1MlAvaG1xVk1pc1MrdkJnb2xyNkd2TlRBWG1Hcklta2REeS9KWDdPNnU0QXpNQkVvZXJuZitTWC91SlRqeWpSYSttQVIwV2hiSGFSUUlwdFJaNGQremZaN0VjS1plLzY1dnhEM3oybW5HWGp2dDU2QmZHb2xzNlRIeTlJYXJveS9NRzNuSDNydUxMRXhKbU5ILzBmbi9ybWZJL3ExWk9TYldHa0podnd0bHJrdHViMkNoeUFTS25wa203Qkw3RkczMnZwc2RxTlVydElJTkVHQzRtTy9ZYjZhaUhMUFM1M05FY1B5VWNhR3M5bHRJTjRURXZueVk4UXBNT1NpTUFYZkZyUnlKbGoyTmRjYnhMRk9sSnlMVU5hbUdqbUVaYlVoaVhqQU15RHJLWnhWWFAzQXNXOWxpNGxsazhYQ1NURjBaTFFSODkrK3l4UmZxV25Udi9xSC91R3g5U0w0NnlSYTBlN2tSK2djRXhMNThtUEVHUUNta3R1cXp2WkgrU2I3bmtla1Z6MzR4MGlWVU5LdmtXbFVwTDBaZXJGam5tSkx3RFVxM2wrcWVWZitoUVkxQTZwMTlMbHhPdUkya0MrN3VHY0JtaVdIUWtmMmN1L3E3YWl2RFU2NnBITytYNzFIZGwxTTlpVzlCaU1hV2x0ZnFKdGhZbENrR0ZHNldtSnBQdmYzUHhZeXA4cTRhLy83aFBRVXhxT1FrbFNVdkl0TEN1bHBlTlRwbzROM0pySmQ5UFV4TW9WWVFVMktOVnJxZmMvdzlKMWdWeXplaC9XbnVwcFJUMzA5VHo3VjlXbVR4YXg5NmlYZEU5bDJlajBvS1AyS0d2UW9tdE1TK3Z5US9WckJCYmtPVVgzZ2YzMi9KYldyclZjbmVyNCtWSnlWVEw0S2JydmZjclVNYi9rOWdDbUpsYXVDT0Z1VXFyUTBxUDR2bXhkSUUyVjlodkw3VmVtM0locjZXM2UydzBycnlsTXBpYXNxcDlRZXI5cTlYUk1LVEV0cmN1UG9YanVsUVZaWFhDRllIV1ZFbk5FZFlXNnVibmRVL0pLa3BDU0lBakl1K0p4aHFqWXZ2UUFacUJYcklyTkNOMjFRa3VIcnJObDRUU1FQenk3Snd2MjVqZVBITVcxZERVK1VUVXh6M09BSXVpdGlodm1lNmVJbHFiNVlScVQzVm1RMWJXd1F6bk8ybXJleTZlc3dVTDNTcEtRa3NDM2JXUWtVcWFOM3ZKMnd3T1lsbGlrM2tnWmowSm82WFYxUDFJd0RhVHZJVkk5NklmMmRDTTBKa3pDQzd6b2pKLzFSTEtqQ1MvTGp4YTRIWHBoc0wrbjh5TmFtdWJIVVp3b3dvS3NyclJOc1BwcXpuNXBsbUVlTVVJWFNoS1Zrb1IzcFBRbXBFeWFNcjV1M0N1cUxRQk1TU3hTYmQvNk0wSkxyMFMxTEFrRUF0S3JhU1lPUzNISThkbnVNRHhDSFFYN1RlZXJpd2EycFlXRmdsTVBMR3RWamM3NFNYNEV5VW1pTE1qcU9samZaVm5IZWxuVlJTZktkUzdtZVZLU1ZIdlJqcFlsNnNhYmZqMHJBTlN0Zlg2NXZ2Vm5oSlptMGZrb0NXUkptZFUwdC9YeGFIWE9uZVErU0ducGVtd2M5SU1kNnJaKzBmczVlM295WWt1VC9FeUNVSlJsUVlxa1NGUVJyT2ZuWnNOY0N6ZFk4WVdTUktYa2FtVGtKV3lLeDFtaVBXc05RRU1BbUlWaVVOZjVNMUpMTzJhNUdCVE1ra0RXbFRmM3Vzbzd4MkhOYVovb3hFN2NsbDZMckUyeFczNGdXaHBvQTkvWk5Va1JMVTN5STRoTUVIV0NyS3dEcjRRbTVoOFpWNWFhSXZPWVY0NUNTV0pTa3FTdktHOEJaZnJrOFZXeFhoWUFKaWVVcU9IOEdhbWwyOExCNDNwcElOdG1OYzBGNTNlLy9sSktTMWNpZnQzUVRncTIvVzB5OEZkWXljdGFtdVpuT2dhY0lDdXJZdy9xcExMQXRKbk9LeFpLRXBPU3BMOGtiWURNbURoK1cvaDhBc0RFZEZJVm5EOGp0ZlJHWkNaSUE4RzhQRTZSbnltOStUTXBMYzM2ZkxiQk43QWZhdTR4R1hnNEl5SUV1ejlwZmp6SlNXSk9rSldWNEdtM0tndE1tK204WXFra0VTbEordXZhS1pJcDA4YmxCcllFTUMyOVlqM256MGd0alIzblNBTnBLKytVRk1uUDh0eFFQNWJVMGtGNVlCU3MxRHB0bDFab2FacWY2VEE3UVZaV2gzZDBXRmxnMmt6bkZVc2xpVWhKMGgrRjZ3bVpOV0c4S3laZkNXQkNNc25penArUldobzd6cEVHWWxiVHlSYW16bGg2QkYrUHAyeFFrZXlYVDhSZ3h0MlJUYTJUSGplK2JBUFdVb2pKL0RRL3NsVDl1Qk5rWlpYaEJYbEgzaXV1bGxJQXJoUGRGdytLMUh5UUN4a0pvR2IxYzR1TmxGMXpTQzNOSXNjNWtrRHdOZ1hMMWdzSXpZMjBscFpQeE1Cc3RpU0lxNEdCNzRUdUFBb20rWkZFSm9nN1FWYldhYks0SzB0Tm51bTlZcWtrWlNrRmxQUFlJamtvVWZPaElYZDFKSUNhOWM4dDV2eVpRRXRIcGNWZkdnalcxc0YyNmJsTjFpelF5TytsdFhTdGRDS20rSUp5SGZ1U1BwUzBOTTJQcnpSUnpBbXlzdGEraXI5OXJxeFVJOU43eFZKSnlsS1NwRmFrYnNtTWllTTM5Y2FGclNZQlRFd3BVY0g1TTRHV1hpM3NMV1ZaR2dpTTJFNkMrRXpKUzQ5b1F5OHg0MmQ1b0lSb0NCN2ZmZG5lZW1EZ1MxcWE1a2NTbVNEdUJGbFpweWNacWl3NVdhYjNpZ01sS1VsSlVwWHJSNWsrZWZ5R0ZIMEFZSEphc1JyUWc2K2E5RUJMYjVYMkk5TkFZTVQyWXFSblRSczlYcVdsKzhYWkNoNWZzTWR6SEJqNGtwYW0rWmtPdHhka1pmMkw4dUhoRmUrYWhnTWxLVWxKZ3JzeHQzNExQa1FMQU1qMnBvL0RuN0Z2WndJdEZTY3hMTzAwa08yTFdSQTA4Z2RWV2hyZ0lZeUFFWnlWM0E0c2E3dm9sd2IxNXlCWUw4aXF6b0FQSDRDc0tqdFJIcnppTFZNaDRDWGdza2p3T0hnTFVzeWQ1SGxmdWpFQmdFbW9wTXZDbjdFV0tORFNyQmZzTGFKK0dzamdZclpMcjJGSHRHTEd2eDZ1bFdnSHdCNUlzTXplM0pKYzk0dmFrZVpIVnFzZjk0S3Nxb08zUGRZb1ZKV2FJbS9mK2J1QmtnZ3B2U24vMC9kQ3dqYy9HRDVQL3hRNEZnTEF1L01QYm1tcWI4cmYranRNL3ROMzMzeEE4ZVdQNWU5N3dJbjYvb252ek4vMnI0S1U3UGVlZnZpWHN3eitUTXVraDFyYUxPNUhwb0JrT0lZbVY5T2Zsc0pZZSt5dC8xcFRiL3pQcDlRSDc1aUdybndzZjl0ZkdKdTR2NVlRZGgrdjFOSXJ4U1ViNXJ6SXV3amR3SmYvenc5QWhUL3lIMlNqYVg2b1NvQkdjbkhLWEdqQytsSVVwTW41d25mRnVDenA4bVQ5dVBwelQ1MytkS2hyYTkrVnZ3OHBmWGRnVlNnSjNyMDVLZjB0OVRieGJ1NW5pMGJJc3pORkxGeWtlUUMzMVYyRlQzdXl4cytpY2ZWOWh2SXRKTDZDNkhKUG5hbUhCNzY1eG4vR01UYWwvb2xQb1lxbmZmVnQrTWFkL1psUVM0djdrWEVnVDBBek9KaWpuYUV3OWs5enJUa05EUFcrYmVtTEdvdDFoaGxSQkNFbS9DcGJXdHJTaFh1c1JjSWt4VDIzR0VrNE5zVDVzWmtGTkoxVDQzbExMcGhPUkpBNjY5UGdFdWVTUlNka3R4bUdXQkpPMW8vL0Z6THNxek1vcFF0ZnlLRUFMNDZGVit5VkJJV2NsSmJWTDJkTjU0ZmlQZTJ1SXpGN0pOenc4Z0FHYjhsRzZzTlo5aDcxTzlsYWJsMlMvWi9NamdqSS9zUC9CVTJGS2JJQjBuM3hqMmFyQTdtSE8xQ1BEcklmT2h1UG5EOFRhdW0xd3JvOURzVDJ2cjdwMDhhaE1HNmRiZDNXWTN4d0NwUDZwSTVlVVk5K2pDQzNHQjNkSXdodjBXaXZtUEd6anJUZ0tBc3poYVdKN0VHaXJFTisrclpuM3YvTTNWeG9hWndmVTd5QTVscUVDMHNZdDdJZ0tlOHo2dlFYczhhQVY2YTZPS1l0RjNRQ0xoUDFJOGIzTngxa241QytDM1lCZnpsYjduOVllTVZlU2FnUmx0STJkanpXbmJjeDV3VnZhTkljZ0JYNHZVc3c0RGZWdndPU29XbDlHZDlPWEFVTDEwN1JWYjhpekRzT3ZHK2hXS1B2WGFMUHFqTkthdCtIa2NPZFFxaWx5NFhWUmh6SU56ejc3TE1maFc3ZzltOGZFSkZRR0ZpbFp6bEc3VFU5Y25IQ2FROURTRnZSb1hwRXhUbEVFSFpmUldhVmxzcDNSMFFIcDQwb2ZPc0JFNjI4eC9reFZRcG9taEV1SE8ySUlKSDM3OVVwaVdPMUwzMlE1ZDkrOXRtT1VtK0dzRDVpNjAvVWp6Q0FmNS9xUFcrTkVxS050dnBKM0pZZVlvaWVVQjZDVXhMOVpLVkVTMUY0ZHp6UEQva0FsUzR6OHlWOEVlc0EwUGUvQUgxd2hCRkNNZWduUU9CaENTdUk5ai9VWGVaMmFwNWo4Nzd0OWg2WGM3UEJkZU1GNzgrRVdscjhRaThCQk0wRzI2V2hNUG9RVFJ2aWEvOERsS096dnk5RG9BY1VSU1Y5cDNpV1JSQm0vVHZJcU5KUytSNWVVK21Sa3NMLy9ONnhmcXkrcFBrcG9TR2VBaTc4WU05aWdpUnZVS0VQRUQ0WERrWTZqTzFWRFBtVDlHT2paeTN6aXQrY2ZOTHV2dmIvaUZJdGFoREJLWWwrc2xLNlJrWmgzUzB2bXlFTVhYS0dTM2lveFFFWW5taFIvSzVoR1gyNWlUWkdPM3JhZXhmTmhKOURkNDF4UjRBZ3RTNW5NR21zR1YzTEhka2Y5aEFMV2xyNFFpOEJCUFRYdFluVVRXVzNBbUdzRVpKOTljSjFPNFJINkxOMlM1ZkVETFduSTNTSklkUVRmcVdXbHI0OUc0SVpIUjZ5cVhJdGxDTnBmb3BvTEJkZjgxeGc4NEZEVEpENFBKc25NcWdyVkZ5RWdadTZkT0lrL2Zpa285VjUyVkpFOTkzWDBTNzQzcldKVGtuMHM1WFM5cXQ0R2pxZGdFbTNwYU8zejc4ekZYNDRWcjR3N3pvQTlERVBYQkwyTTlyNkJWVWJPUEcxVC85eFVCb2gweExzT3U1dXNzaXdhd2VmbGtMZjBTak0rR0RwamltaXJ5a2d5TngyOUJFbllSeXpNSzdUQU1BWEZKMFc3Z2o0NU1jb1g1WUJ3WVpKeERXQ01OdldQVkZsUzB2Zm5rRWxPUHdaUnpzUnFlQ25pRWIvYmtYQWhadWxpSTJ5SU1sRGJ0bDJjOEVtSlhWVTRFMVAwSS9RU0d0c3NnRkhJTkN4Ym9oYzNpMGRLOXBTSzZYMklYTEJtUzJUdTduZkpnUzNSZzV5aWNCalFWWW9ITFoyV2txUU1PUHpjYWw5bWxoV3lYaGV0NGxIN2xOYUNQSVZTM0tOdFJTS2RjK2tEYncvVTdDbDRSZDZLU0NnQWhKbzJJUlFHRVBTMlo1ZjBVSjltenVtSUh4VXl0UWhoakRyYTNGVWFXbjVDNzJtY3VGbm1IamludWFuaEVhL3d3cTVHRFBWcUNDaGlzNjE2cmlweWxRcHZFYWRvQi9SMUtGdGRtUzFGRkROQjdMYVlqRW1weVFtb1VkWXlQK2xhYzJPTDBpZloxQ3VKZThZRU1uUWtnVnR2UERoQ2dOWXB0WmdObG45QnRUOFRacFhyMklwUTNWSC9FVmg5bkdlRmNqNld0MzBzZ0x2TFNxUFVORFNOVzJmVFJaTjY0Y2NwVHNEb1hqYm13Y2pqQTRMWTlCQ2R1NlEwSXpEUGdjRXpOTldGT0Z0MDgrVldqcGlZb1NDQXVacUY3WjBTdktTNXFja3IyWUxWRUNaOFE0ZEV6UVY4ZXd2QklsSmpzdGlDSHZEQ3pMZ1I2ckhCUDI0bW52VkgxamRoQVhkQkZFRWlKTVhSa0hmSUV0THlVeGh6b0ppMWhHK3RhWVFYSjV3WWl4R3pxd0dCY1diWVVjTTdhTjIvNkNRRzdad2t3UjNuVjY5UVlUYVJsMVRaMXNtTS9kendaSTErSmlSSHJjMWo3MC9VOURTOEF1OUJCQ2lZc2NGUlkwd25NUjZkMGozL1hLeTYvc0lmcW5HU2JVaUNPMkVYK21YRmtjT0tLMzEwSm9KekNBMUVBbHBmdktpdklwY1FCOFBMTVc0SUx1ZVk3SVdXNko1V0NtcllUcHhnbjVFYnp2RmFwOFlrckNOWXhPVDJqOTA4SFNlSG8vclpIMjl6d0FEWjBtWTZqTmV0Ym4yTkJnQXJlYkZmbnpXSk5kd25RWXdwSEtveS8vbWxyNlJYOEREUFJ2YUdNUm9DZ1ZyenFLV0JnY1ZFa0RRQm9heG5ZQmd5U2tHQmJRSkpDNDh1ZWtQTUhkUWdBTHNEY3NwaHRCTytOVmFXajRSazYzOE0yV0RNeTJtdmVJMXlVOFpUWVFMcGhZVkpLeWV0NTlRNlYwdWpUdllkb01UanhQMDQ1R3pteGo0bTVva3RJNG5VMFNkRHJPUzZESzBudDdBaW9DRWpURmxaUTZWYjluc09keUtDd1FHb0YybGtYS0RCaXpzWmwyZ2dldkJEckp0ZmlpbW41N2xKQTlxTXM2aWxzb3Y5RkpBVUZjS1hndGppWVdoNXpPSXhza1A0QjdZMWpDYWQydzBodkNtWFdOVXp2alJiOCtXZjB1WndDM1pWc0pibXA4U21nZ1hiZ0dVeHdTSnBZRS9VTEx0bFlzUWdHM3FKUTcxKzVHbXBBTmI3Ym8xejlBMU1rd1VNTFpPVEN6MHhwQ21wWFMwaHhqS2IrS0dBQ1ozVFd3ZTErSm15OUFpSGJWQTNmbkN0SEtFY1R3NlJLTGYvc1FEaGJaM1N6OXJOMytnVjg3UzlIeTBxS1h5QzcwVUVEUUFwZHloaGlnTTluQTU1azJtMnpUUzRUdmR4MDJIdmpjeVNHN1oxQWpDYkdnMXUxSkxZMS9vZ2VhWC9pVjZWTFJxbXdsdWFYNUthRXBjZUpIRkJkbVZtamp5ZkJJQXdUWTkxdTlIU0ptbnBFWmJyendnYlU4Ykk2TkZCQ213a3BnbnFBUm0wTzhuRFFld2V5YXhHZm9oWEhMS2UvRXNNZ040TjdYbVBYZFN4VDJOUlBvbnVrM014enhzbG5Pcm14aFRka29tcDlKNTgwVXRsVi9vcFlDZ0RWRGIwMDNob29VQjRXM3BoT1UvaVJ0MDlsQS82YVdEbGE5TWppSE1lclpPdFpZTy9PYUNiY0xjZmgxTU96TVQ1UEJEa3A4eW1pSVhFQm5QczNGQjlwM0UwVnBUakdFOHJudHBFSlQ2L2JqdE8rcEpWc2pjVDAyZ3Uwc0VLYkNTbUNkUzVyR0p1bFV0V1RYT25jTjlaUHViU1VrQTZFQTNzZlNaZVhpQmJuN1ZsVERGV0pCZjZMTzZRSElubHFMMFo0cGE2ZzRxb0d3RkVNanZBZVBUOTc1ZjgrdWFQSUNGOTY3OVp4cHBDREdFUE9GWCs2VVlBYTVyREMyKy9ocTRkcU9QRStVOXlVOE1EU3FPbkJraUxuZ0JGQlhrRmJSOTRObzZDclcwSkN3OWRtdjBZNGNkMnNiUDh5Q2hocmlkcnZLYUlwV0U4cDJVL1BESy9RektGR2E0ODFFQkppRUJRQ0haSzRIQzJpMTQ3eURiS3V0NnBtaDgvcTk5VEtrL1lkUDZmanFVL2t4UlM3TTJ6ekZ3S1p3clptZ0lJQU1lQnBaNllTOXUzNHNTamIxcUN3bi9PWWFRSi94enRIVEpPeE5NMTl3YllOR3RHY01zODVUa0o0WUdWUVFYUXNSbzViNmw3Z1dKU1YwSXErMkxVTW1tMUdCVHRWNC9vb2ZSMUpkLzlPdmgwbTJaaW1qSWRkQ1JsM0xKbHJLVXZBVXJkSkVoTi8yMTcyWklRME1vQjYzWU5peGxERzlyc0lDYzVXYnl1c2d5NGNWZnRLWEZwRVl2QVZvMnViaGZTbE1GWjJVVlFNUjJxUzZPL3VMUlE4OTlMMG8wdHFPTDRPSkhjNWNCS29jd2ErL1pjdFV6L2swM0p6Qlp2b09vNjBGT2svY2tQekUwcUNpNDhDS09DM0xvVFJZcTVrTEFlQlRhem5CcTlTUDFzQTN1Tk0yMm1DKzhyMXllOFZsS21DWjJUS093d3VHTXkxaW11eC81TFExTlFHb3BwTFZwcVVJeHJNRS81cW1mMjROWXpwNTU1cjN2K0RlL3p5bTBLSGRUMHJvb1g3S2xQYmZHeWlxQTVPWTFnaU1QWjAwTUZLZ1plM0h5aGI4WXpSR0VWeHpiMVZvcURxSzc1azBFQTBJWXRFSW1IcFA4Uk5DZ3VPUmk2RnpBdUNBSFVnVm9hYjRubXUrVkIwK3Rmb1FxcTJlZStkQWZmL2FmSHpocWFNaVpBeUhsa2kxbEtmbStocjZlT0RLelI0cGZyVWd0UGVaWlhpK3pyZGtic1ZIbHRudGxRT2hCcHdWZFViNm9wYXQrallVMzhBK1lvcjU3SU9nSHR4VFRXU0I1eDVmRk5NTmVYSVljcG9KeHhhTTVndkRZVmFuVzBxR2pseTJMTnRFNkZLalNsaWI1aWFBQk9jbEZreTBDVFVRUlFmYjlIS2NyU21uSU55QXNvMXI5aUtiOHhHWnJBdXFHalFwZnVXeExXVW9qQnh5R3BNWE5yL1MramFQVDNvdi92dVdWUXp2MFc1WXVSb2sxZS90Rlp2TEFzdW55RUl2ejJZNUUrYUtXM25aQ29CMlVsbTNMM0R3UXpCN08yZFI1SFVGUzdpVHJuWk94cFFJRHNtT2pFWVJ1d2ovSEx4VVc4ZXFKSldkdTZEYkhZeGJwaUNRL0VUU2dLSHpSck9lc2RGU1FHRmRDVm1RRER6d3lER20zVXVMVWtWTWVtbXdTL1FpOUtvNDZhbWpURXZGZU1SSjgzNWhjbGxMYmphbWhtdzZvdEJlVXBUYnB6WCsxWW1wS0FHSzdkTnN4TC93blV3T3M3QlZhN2JyU2RCVEVNMS9VVXJsYmt3Yml2UjNiak5TUGNMdFVlTEJBZk9qS0Z4R3VuWTV0M2psYW1udTNmYmpEVmZRZExxTnpOR0lka2VRbklpOFE5TDRvdmZGbHlsRkJTbWRWYjlONUFXdlR5bE9JZzF1ckg2Ry9ubGRUbFZ4Vm5rQmdhdTg3Z2xKSktKR2w1RW1NL01DQXArejlPa2Rpc29qY0RLS2FFb0RZdno5aUQwWDZUN29sR25ETUNqZmQ5TE50VUw2b3BTUHI2MUs5TkJDTThqMm1USGZZVmpkZjQvSFlxNk9jN29EWW1wZ0lRaWgrTVpnV0pQdElrWjh1RFRaTkVYc05qRmFrSTFMOFJOQVFSY0VGZkFuMkJxT0NoSFBndHQ3MHFVYTVJeGJZUEF1MVZqOENRTkVJMDBiVWxxVWg4SVZLZ255V0VvWVB1MmI3WXJwcmx3aWp6a3JxZU9rN2Y5aTJHTndLT3lhaW15QlB4MytmNTAvcFAyazY2QzNIQ2hNZWVGYzE4R2VLV3RxVzY0OGtrS0YzTm5VREdOWWIzQkx1STk5bkVKT1RkTzZtelFqQ3Vsb3FQMTN5VG9KdUhJeXhMdEhyTjlldVE1YmdKNEtHcWdndWhLOFNGU1F0cVZ3ckdZcDRIT0Y3T2x1b1hqOE92V1ZoNHJLaHJwZHlTVXRaU2lqUHJwa1lHRmszTkRLYWVpTlh5YkRMN1l0N045UXhvYVZRU0o0OHlBQTgwSlhnQmpFU1E0U2tMc2pwS0ViU2Zac1dqTzJDbGphQ3ZrMENhVHFyYUdnT2hmRkVpaGkyd2dwQllYbUlSUkJld1lkQk5ud01DeFNLTXUwREMxemZqc1UwNFJ3SVV3Q0dobm1rTjRON3NwcU9KL2lKb0tIaWdndkJYMVNRNkFJeHVudlNTWlZ2MGgyZ2V2MklWazljRlJOQlE4NlpPSks5TEpTRVNyS1VNUFkzVEUwNU1MTFYzemVKOG9veG5nd3RXZERHcFcrSUpBRUFJQmszdXQ4S1J2aFBoZ0FBdVdVb2srLzRPZHI2TXo4d3ByeUNsc29YcENUZlBTckR3UU54cjkxK3dlUU5qTllha29IanUrVEVSS3NSTWpITDM2YzNlVW9JdVJXOWJIRmRFYkJQUlFacXpDV1hDMitoME1BdTUwVTdJc0ZQVEY2Z0k5eDNLTVFCVXVoZGNGU1FHUGdlTVRtcFd3Nkg5aHc4TEpOZXJ4K1B2ZXlZSExUdUVjY05QaEluZ3U4Yi9jaFNnbTVzNmdUYXNXQURaeEpLMXllU1NucDJyMVNZenJxY3lGUUJBSTIyYkJhaWRrb0RNNGV5UEwybkZ5UGJaTzM3SHJUbGUxdVVVOUJTZWRpa0FraHUxNGdyVnRmcys5RytKaGxzTks0N01VSG50YW03UWNLS0lDUTBKcUFQZlo4WDVTOCtYYm9kRGlKcVlNdzBvdmVVWUtOb29MdXZNQlhMSDRrc0traVlETDlvaGliNUIxRG95cG5aVUt6WGo1RGRqaW52cmhBTnowY1czM1dqZTBKSnFEQkxDU0t4STBRTURFZHRwa2poaEprQUFBWGpZYm50V0NoTG9iVG9wMC9IM0V3NTBsSnJHS2Vnb0tYeTRCNnBjT0RiT1NDWUlrM0drdWxITzVlenptTHVjR3Nwd0x4amhRR2NCSDY0Z1VzRW9SZFpsWmJLZzN2WDJVN1lxdHRlclR3eEdVdnhFMFVqdUxEOHJaTElvb0tFcitGTUhLMjZBZzlzVUI0OEtGS2pINkhMOXlWOHhHRzB1VXZzY3VUNFJCZHhmYU9mbkpUV25makZ3Q2pRblBheEoweEpZTXloWUZ1VzZMNkxIcFdrc0IvWTB0VWZSeFdJNnA2dmlkaWEyWXNvYUdrbm5JZ1RRQ0Fnc3p3WW1odlVpdnJsdGpVaEVLWHJKclI3NE5zZEkzcTBpVXNFSVZKdHFOSlMrZW5TY2FFVDIrNWpCS1pVdkNmNGlhSVJYQ0JLak40bWtVVUZpV0hydFJUOXNTc2JkdTZSVDZ6WGo1RERqcStUL1NvNkVFYWJEUUJ5VDVBN2F1a2lvWlk2S1VGTEh4Z1N4d1ZVSm5XVzY4ajFMRkVSQURyT1lZWmNlRDRTL3BOdHRPbUtVY0x6TkVkc082WE9jajJmWGpNelIwRkxIVkZES1FFRUF0clFCVHA3K29aNXBZWElWU3RBT0w0N09oMlh0bmVSN1Z2OFBvU2RSUkJ5aldxL1ZINjZOUEtEZ1NyRCtOM3hSS0t4QkQ5Uk5JSUxhOVQwSWZ1NElOa0ZRcXVZaVlNSkgvTkdhWE95WGovQ1FwOTROaHIwNlNLc09udVhFUHA5NU5vL0RSSktna1FuSlJTNlowZ012QUo0bWpQRlhDT2FpZ0NRSzlaZnV3U2lBbDVmdWRGamFWMGIvUjJrcjd0QkJSV2pjWC9WbU1GUVM0dC9uNWNBZ2lYUkpraEFabU82WVJ4cC9laHU2Q2Y1Nmg3Z3VNdXNtNkJQd2RPc09EYUZjVFVJM1NNdHM4UmtJdGhIa1NZTEFQSDljRXo1SC9Id3BBcXhCRDlSTkpEWW5xMXUrZHNtL3VLQ0ZMdXpRcnROOVhML3dGQXdHMVg5Q0gxM2N4S01qVjVyQlB1ZmhDOC8wSzBrcEFUeUQzUitBMDNxeVB3dTRiYzlIZ0E2bXMzRlNKMGFlUExvSXlOQU45L2plUGFjTGdpWC9vNUphaG9IM0twVXFLWGhoODVrMVRZY0hXSFV3ZnNocGV0UDczSHZHcDNyMlJidytJQ3lFVEQyMlkrQ3FTT1o2ODhKU1JIdjZRSjBNUWpkSXgwK1RXcXBuTFA3M2s1VDVRNS9KZThwRldNSmZxSm9CQmVXUC9ycEF3Sm4yV3dLUVE2OURoeTVuakd0UXdROFNUT2N1djI0TDJvMmVuK1dxbmRZbmpDMDVGaVlRUy82UnJmaHBBUmZoVURyVGR1U1JkY1owMStjODZ0SmVDMGxaUGQxR29hR0JvMEg0VDl4aTVEQ0pzZFgrcm9nWkdXUzRGTnFSanVIdWtTb3BVT25YcVo2QWdoNlN2TitaTUJrR0RJb3Y4WSs3WkUzbEdLN0ZGcTZnVkptZEVRUW1oYnBDdkxhYnBnVXp6NmU1V0VZbUJyUHBuYlpEa3lOOURYQlR4U040S0tyZGRBb1JGeVFnSHpQTkFzMnc1OEZRS2NKaTZnTDFlM0hvWnVJc3V4dkc2dTB6VWtqY0g4SHNySitYMEpLUU52U1RZSWIzaHhZZnV5dHV3YnJqRmZlU05Ca1BBRElRcnZ4OU50V2Joa2w1Z3pYNnNBTHB2bHdySk43MXNmcHZyQ3Z2a2JlMDRGT0RyVzA4QU04ZmtkRGwzVkFvSHZFNXhxYjgyM3RlV20zalFyMnZKTEJOOWpRZGJWWnZZOG8vWW9VUWdTaFRxY0xPR0tGeDVOcmxiTGtYaEtOTjVZOHNvNkU0VWwyUkVLd01UU0NpNkcyN1RmTXJCQVZKS3hHaS9EUkc2dUhZeDNoQ3d6MURzZnR2VzQvUXM1alcrV0svUTBxeUVhbkxLdXYxelBXOGN1bVFFcEtiYU1Kb01RT2JhUDlzSGQyWU1uT2RCczRkQ0RqQWNBWC9nazlGK0pZK25kd0EzQ1VEam5POStzODRySWZaT2RxU0xwSmI5eDN0OG1XNnZVcW5rTXR6ZjFLMVpDS0E0SHRPVVIrbDJleWRkM2Nmc3ZVZ1MvcXlBRHhwazNOY29yeWovRkVFSEk1YUxCUy85VTllZmFSSlBmbE1ZbDhuYWQrVFoxdWNaMTBSOFQ1d2JoZzc5bkpLK1NDc285YW1uNWNrRjA3RXdPVUthYkwwdVdHRUlGTnJOMlBQZVp2dVdkRkN0SHJZZDc4S3N6a0hRZEtLQW5hRUZMNnVPYXMwY0h2M1o2WTFwOS9DZXpldDBobXVybXZWb2lLNzZZaHRLTy9oNlFmVWkrT2NkTmgyMDAybkFKTDJiT2ErMm45RzRLVXNhWk94N2gxWHNqb3h5WDVCeHBDTGVVekNsVGVoQVNRRHJIcGZvQUtGZzQreisyenNha0Q4Ykg2QWp0N2NXVHNXcmg4MkJTS0lOUVpWMzc3TC9XZ3BFcTk5eDMveFpUMDdPTjU1S1lRTXJtdk5QcG5EMHlwdFZ4NHBlbU9TUEFUUVNPNXVFbTI5S2JsTHk1SUdIWkNzdEpXZjk0QWNsZFlrVHZ1d1VTR2RmdnhPYnMrWEd1ZmJWa2FJNzNkZGcwMDIxQmg4N3N5eUFPOTVOMEFBQWViU1VSQlZFcEphU1ZYMzVPdGZ2SU1QOTdTTWhUd2UwbTMxTmNzdFpsdWZGaEFFL0VBbWxESWp6L2N5djZHWkJ5SjQxSmorRWZVZTFuMmQ1NVEvOGhsamZDcjBJQjdEMHRxZFc4dDN6VVpnUzBObXRYNVFZb0g4anpZL0ZMUG1YTnN0aHlzdEszK3dWeWJXWVlJakFTNEc1aHozcTJIQ3VWRUVGSXlUWVkyMkJXVWJ4WFo4akRNT25ycE9YWDZINmthdmtMa2pUa3FsZXlJQkQ4Uk5KSUwrREJiSzIzdDM0TjZYSkJQcXBlMnN2L2Q5dE1Jd2FJQUs3S2xJLzdTck4yUGJmWGpVUDJmeTgrY29xOHBkT0Z2NVBpRjcrZGhERDdETGs5U1NuK282SGZEZDRlOGpMb0NsMzlKQ3N2RG1qUVdHRFVQb0FPblpMV05uNjgrL1JlZVlqZmE1SDhIdUZ3cC9JWStoMVU0V2dicVo5VnB6dHdGV2hwWUdsMHZBUVMvODNwWFBSb3phU2pMbVhxSkg3RitPT1NjYmRGck1GaDkvcGwxNUpjUlVxVnI2aTUrd2ZuOUg4QnZPRWUwTkRoNzE2VUNBNnkwM3Z6c3QrQWs4UUZWMTZHaUl4TDhSTkJJTG9pLzNQRVhGeVNtQ3Z3WXZQcXBzUVhoYmxCSkY3ZVIrdjI0aHI1K0dydDVNRGtjZnBWK3Y1eTZUM2VDTlRhQkxRMmtsUDNHWStvZmYyTUdGRnVhd2cwNHNsZEZyekRaYWU2NTgreWtNYzlwNWxsNzdQU0REd1ROMjNjUHhaT0wvcjBQcUE5OTk1WjdSR1Rsby9tM2Y2Tk9lRmZQL29sRXdTOE52RFpUTlE0a1czNUMvYlJYaXl3TC9ncmprMy9PTlh2ejdwNkxFM0l4YXJJeVFsOVV4UHdnSlNmalZaK2puUWQ4QTZ6RDI3ZDhSbFZISlBqSnltZ0VGMWtXL0x0RlZKQlpocis2K1BiLzVGRndiTi81dkp3Q0Q3MTJQNjc4VnYvc2ZSOXhOU255ZDU4Ni9hWXhSWlkvZXZaWDZFNGhLU1dUN2QrdU5GdFVtTGNIYmU2VU4vNGdnS283QVBDYzJRUk9TYlpjTGJDbHdRcllsSTBDS1pPNXdCVEhQdG9JRHNQOHZCa21YL3JvMDZmdjA5TStnNmpxaU1YejB5dXB4RVgwWTFKS1ZpanUxUUx0c1J6Wm5TSVcyTFIzdVhIcEFNQlYrc3EwQkZQMXBKYUd1NG1tUmhSSWl0aUZwRHYyUVQwOERKTnFycW9qRnMrUDhOSXQ0SXZveDNPa2hNV2RVWjBHN2ZIbHFwV1MzVVRwL0tFcVZYSUFzTEk0bVloS2pjSlNTOE0zTTZaeUZFZ051dk1yNHRnSHlYMnhqNXBzb2JJakZzNFBET2Y5QXRTTDZNZTRsQnAvMHphOXhFdjgxWi9TQng1Z1VPY1E1SWRrRGdDMjJWcHpvQjJRa0ZvYXZ1VTJ4YUpBQWdvWC9lRFlSMFBSaFdJUlFHVkhMSndmV0xIZEFzS0w2TWU0bFBidHU0Qndvd0dqcElCbzJrZmhnVG9Bd3pMRDA1SjM5YVNXTnUzN0tKZEprUmlRb01CRlB6ajI2WldFZmROeWJwdnBqbGcwUDdmRVhweUZmUkg5R0pVU3BHQlg0UjE1THV1NHZKNDdWNkR4QXVKRE1nZWdHZG0vajlldW55cTF0R2YzZm9MYU1TQkJnWXQrY096VFBuNXg4a3cxbnU2SUJmTHpLN1RCY2FPc0VoZlJqMUVwalJSdEppRGdGY1hqT3FJdlRmL1d4U2RPRmV2eTZRWGhsOUkyMjd5RDBOTENTWGJiVWd6SXZFRlUwaFB5SDViZTRxUnFwanRpY2Z4Z3h4V1diRmhXaVl2b3g2aVUwSkE1Q0lXMy84SVQ3Ym16RlNueDFVMFhleTRPZ041bXEwdWdaam1ocGZJa2g2OGRBK0p6RnhCejdOTU9TdDMyMGgyeE9IN2dmbUt4MTFRN1JkQVgwWTlSS2ZYNE5PcUFaMzZDZ3ZYY1lSSFNsTTlpLzVvQmdMcDRDemdsM1dJMW9hWGlqSUlvRlFFaWNoY1FaZmJSbE55U3IyeTVvaU1XeHcvbVcyaHBXMW94RGZwQytqRXFwYjVTZTlRa0p2eE51cHVBQXpFSEhKL3hMajZNWndEWVpwdkxJWUVBbWREU2J1bDlNNVdNQUFrSVhQZ0RzMDg3S0hXM2l5czZZbkg4SE9udkZLeG5LTVIwSWYwWWxWSkhZZDhKd1J5TVlnaFg1VXFLRTZlOCsxKzdaUUJZc2IwNkpiRjBOYUdsOGlTSHFGQUdJaklYRUdYMjZaREVUczMycWpwaVlmeEFTMS9HTzkzU3lMcVFmb3hLYWJTaDViV2NCMU44bDR6ZFduaFV1NlpjUzhWR3ppd3pnTzdGYW1sNFJzSGpLUVB4ZVl1SU1mdjA4d3U3TlJ1czZvaUY4ZE5VT0d4OHRiemd1NUIrakVycHVqbmZlYVRlSXVYV29jVVRuWFdZUTdqcTlGOERhUHpDZHlyNE9XODJmL1U5Qi9xV2hMZWx3bUVMeUJlQUJIbUxlUER5anh5R1NRQ282b2lGOFhOOHRvVzNaVGpMSzhORjlXTlVTbzMrVncreWxTTjVlbzFjT0hKV3QzY2txcW5qL25XbEJvRE5ZUk5PcHFZWXJlaTF0UGpybmx5OEFJU1RGM2IzOHUvWC9iNnNzaU1XeHM4YS90UGdpOFczaFJmVmozRXBmVkdmKzN2N1dIWVdYb1p0NFRUOEhaazJkWHpGTFpVMGdDdnE3alB2LzhEVHVWeXNUVTFiVlBSYVd2eWxaQzVVQU1MSkM3czcrWHNnNTdWZDJSR2VqS044SHIwcDh6K0RVN2ZGWFptTDZrZkhpMmVQVUg4Q2gwdUQ4MkwwNlJoMkh2UlpoeW5aQ3FvNXkrRUFCTmx6ZXZCYW1qekpzUmdnU1g0Yys5NElKc3Zhak9xT1dCdy9iK29IaDNEUGd6MUxmbjBwNmM5amx1Wnp3SlMyZzhjR3RnTXdDeGVwdWw1TFM4T2VxeXdHQ0xkV3VqdjJZNGRoU3FWMVFuVkh2TWI4eENIUG1scGZTaXUwRVRXNFAydUR0ajcvQkNXV3R1TTVrWXlRYWZEdTFuTHlKTWRpZ0VTd21TVEhmdGZ0ZWlUTDJvenFqbmlOK1RrUC9IVDVFMGlwZlpyZE9odFAxMHlwMWkxZTVLL1hmaTlZb2xFamdZK3NyaFg5ZkZkM1FVQmNlNFdJWTM5VWQvR0VGejVWSGZFYTgxTmdiMDZQRTBqcGVmVmVQdEEzZStPTmQxZ2FhOTg3TzdFMGhkOTdZUE0rZFpBb3RDQWdpZFl6eC83dDcwa1ZLYVZYZHNScnpFOEo3RndTSnBIU1A3MzdwK2JTNWlXUkdTVncyUkZaOXY4QndIY1BCNk44VUk4QUFBQUFTVVZPUks1Q1lJST0iCn0K"/>
    </extobj>
    <extobj name="334E55B0-647D-440b-865C-3EC943EB4CBC-14">
      <extobjdata type="334E55B0-647D-440b-865C-3EC943EB4CBC" data="ewoJIkltZ1NldHRpbmdKc29uIiA6ICJ7XCJkcGlcIjpcIjYwMFwiLFwiZm9ybWF0XCI6XCJQTkdcIixcInRyYW5zcGFyZW50XCI6dHJ1ZSxcImF1dG9cIjpmYWxzZX0iLAoJIkxhdGV4IiA6ICJYRnNnZDE5cFBWeHNZVzVuYkdVZ1lpd2dZeXdnWkN4bElGeHlZVzVuYkdVZ1hGMD0iLAoJIkxhdGV4SW1nQmFzZTY0IiA6ICJpVkJPUncwS0dnb0FBQUFOU1VoRVVnQUFBZ1VBQUFCVEJBTUFBQUQ5K21uOUFBQUFNRkJNVkVYLy8vOEFBQUFBQUFBQUFBQUFBQUFBQUFBQUFBQUFBQUFBQUFBQUFBQUFBQUFBQUFBQUFBQUFBQUFBQUFBQUFBQXYzYUI3QUFBQUQzUlNUbE1BWnJ2dnF6TE5tWWxVSWtSMkVOMHBSRGJ4QUFBQUNYQklXWE1BQUE3RUFBQU94QUdWS3c0YkFBQU42a2xFUVZSNEFjVmNUWWhzUnhXdW5wbCtNOU05L1diUWhlRENIb2tLQ3RKUEVseEV6QjBNNnNLZmViaFFJVUkzZVJGQjBSNWNaS0dTSGpRTFY4N0RnQXNSdXlFU3Nnak94SUF1RkhvSUtrRUlNL3FTaUJoZVR4SVVNVDg5dm9tVEg1TXB2NnBiZGVyVS9ldDd1Kzk3cnhhM3EwNmRuL281NTlTcGMrK01FRGUwL1BMZk4xUmNockRHcGIyTTN1dloxWHI5ZW5Jdndyc2lqNHFnbDRkYmsyK1V4MncyVHRXYk5aUWwrZlpzSXkrUmVueXRSR1lGV00zTGpSRDc2VWVmK01TbDF3cFE1a0J0M1BXeit6OFFiT1hBMUNnSDhqQXZhcWw0ZlJrNm9nV3B5cXVsOGhZOXpYUWpMOU9SM00rTFdpcGU2eVJrTjYrSCs1OVNlWXRBTTEzTHkzVHU1ampGaGpUSFF2MkorekhpTi9NT054L2U3MzU0SjFaaGtBOVppTHI4YjE3VU12RlcyTFNoQ2hmSzVLMTVCZElvV2g3T1FjbTJtRWVtRU9mbE9pR3VTdFlnNkl5Vm9JaVAyWkV6U3B1S3ZDMHZFOTJ1TE44bk5hUXM0R04yWlc3ZlFhT2V2ZEpqSzkrVTh1THNISDBPeTRWOHpEblo4Y2x2U0V1eWlHQlRzZ1VwU2ZwaUlSOVRZZDZwcEFGTVpsUGhubmdzeTQvVHprc2JnMDBlREREc0taVUx1U1NrYyt4RWh1bStWUkpieDJZa0M1bjRab0ZEeEFtWnJiYkx2Q0JNdC96anVWOGdQTUJVMmlacW5XMVd4YWgzV0lRTzB6MHVScDBEdTFja1BGQkg5VVlPcHVXaThLQUVwcnRlTG5kd0d4Y0pENFJZdWZHMzJMcjhuNXMxVEhmZnRjcXBGUXNQaEdoY0I1YzBZU1lMUERpRzZkN2s4QUNqYloxTkdITHAzU081N1hqMmJucDRnTEgweTk4SE44UEUyZ0cvMDQzbGFTTFNMTUNDNFlFUTgzSnJGbmxUMEk3WnJHRzY1aG85QmFNMGtzSStacEZiWnhyWE11RmVFaFBoQVhPUUpZa3A3R084SVpVMGlFdzJpendndUU3aFFkRXJTTmZGNis4SWJvczU2ZW90WDgyY1V1Rk96L2hndWgzUitQNzQrU2NuOFduOC9vV1Q1LytVamJYOCtlQ2VQUlVldUNrbEV6enlxZUNPNzdLdUprVnRYNVMzdWh2ZGtnbWVvRmdEaGoxNzFYUENNTjN0Mmlia1R2SktsWmFVTDBqNW9TejV6d2J5RG5udGNPSVZwUEVqS2Mra2ZOSHhvcnhxWFg1SE5Ha3NCMkVhQWd4TGppUzl3eGdydk5jOGVWSThJazhHYmtqeFdpV1F6eDJLNmcreUl2c1ZpUW5VeHk5UHVvSTBldkxhdTBYdGdOMnJGdXd0cnYyR0VLdDBnekgzT1REazloc2ZYVkdJSDVUMXBIeEtCNHBEZVhzR3AycFhma1IzOTlJdldJMlcvQWR3NWs0bitaZ2RlYW9zdmpGMnZHem8yZ2d1cSt1RE1hV3F1YytwTlhnN1kzU0Z1L3pnZkN6UFdoOVRQT1l5NDRRRGV3RllaT2RxUlBSamhzUDRQZGxYa0dkc2RONW12TXdWWmtFbGQrYnRqUXVLZGF5RU5NWWxYMjY5UzVxeXRMTkRKYWR1UjZZYTBZS2QzZEt3WHdTcHpna01PaHBuQ0o3N3VwYjRxQWNTK3E3S0F1Tmw4cXB0dGQwamFUemtuR1g1NElRMWFOejEyN1F5VUpLaVpjaE5XbW1ac1lFZ0kwNXBtVUNxRmtpV2pmVTV0ODFpUXBVenJ5QkRZckhDZUptOGFtc2JUSUVSc2w2MVN3K2p5TFNGS3hDWlVoSVRSRjdTQmh0c1EvV3gzUjUvYXFwMXppbzNLbXpjSGlLR2FZSXRhSEJHZUFBOEc1Z3VNMTVoWHJXcU5ZT3lEMjJTdHBQdEU0Y1FtVklTVDJrYWdwb0M5c3dvcG1oWlQrUk5UVGN3S0cwdlloZUNCdkYrQlFHbmpiQUhzMHdVSFBaQ3JUdGhEV21EUFZNVFlsbStpZnFpSnFRWG9BZldLR0FlRndnMW9iSVFwS3lBZHdBVG9aL0VIZEhJOGFZMExhdFhvWVVhd25zUUo3OUM2NFJzZ0V4VXdCQWZvNzFvS09lNHV1aXRXVlViQXZzMCs5SWlhWE9sSm5yOFpINGY0WUVaMFdicUZyZHA2MGFwdmdrZTBhbzRxdTdRTTh6cFo0azJXWWhkL282dHAzYWdmWXdIM29Xckh4UkpFZU9TM05ZUUlhcmRENXZhOUQvK1M1MmVNOTJXVzQ0STl6R1paVVdlMkNXTDRNeTd0eXFZcHBsREJFYzFkeDJlNlBLbGFxdk4yTmtDeXFyVlRSaVZOZFFLdVk1ZGUwb25NTThMOGwvdXNleUJtMm1FRlV5QnJPVHZnMGluYlI1WXQ4azhxTzNqdnkzU0tmRVhDb2tWZ2o2eWZ6VkFqWFFUenRXZUJuVzZUeURHVk9nemxZQzlZbEttYXpVWWlzZGlWeTRDVzV4aDN3WXpJRjFSKzdqUDZYa2RXMnM3NjRFM0dSZTZiZG9sUjNod1pJZ3J0QXV0SW04eXVXaFhYL1pzRmU3SEhHaHFPY2cxT0hSVnd4YmI3ZkE3V0F1NlFnNXU2THdld3dpcjZydVhRMTE5ZGt3bXJ0c3VoQ2N2Z01WVXRxSEtFcm1PSWNIQ25pbWVkRG5SdEFnUDdQVGd5Y2hoKzN3RHA3NStCMnZoWktUQWQ4Y3RCOE1JcTVnVzhCcFBQM3FmbE8vM2UxdUdBZmJGK0FrczVtV0RNMGV2c1dzLzljbW1hSjMzbGhFeHo1RmhBazlHTnVmeFplcnJ3YjFHbTlsTE44TmlNUzFUcmtWVEVRZEdrYUFxUnlGdkxHYW9NL0NUS25vb3F5eDV3UWJUTmhnZmFiTW5UQzNPd0lNa05BNll1MmMrSm9iWlE0RHh5aXQzZi9wNzhkMjBxU1NNYVR1azYxckhnRVB6S01acWVvQ2Z1UnM2YllObzBtYVBQZFNjSEpMWHdSdGQ5N0lkUm1WOURNY0k2OEE3amtNVmhMNGE3Wk5Oc2xEaXdEcUdaT0tDVU8rTHlBTzN4YnRNbXoyVzZDQ0g1SFd3aG5Lb0c2YWRHUjRFcWI2RkZKU09CU3dtZVlIV0hwTTJjN1ZKTmdaV0xiZkZXQTRlc2pnNTBCVWFpb1A2TmVWUTF3d0lQcWJqOTdJVzhGSjJsTEtjdE9SWVRPc0ZHc2xteWhnWHFvN3MrYXlvV1BLejY3VFo1OWRQV3h5R3BvN0dpNlk5SW50bUNLYXE5TVd1VmFTM2J4aTQ0QkFlNm9KQnFuaWhSSVJTTll2bEQ3ekRNZkJDcE9RZGdvSWNKMGoxUVB5NlBFeUxNMEJSWTJ2bE1YQ3ZIRjF3aU5oc3d5RE4yWmc1UW1TYkJmTUgzaGVSem4ycFpNckFzdlIrZTNSV2VXQ3ZnVGlESE9wT3l2bWlDTlFhZUlUVWFGaUR3OUZvZG4va2RHWmtkcUYreTBmM2lZUlZodUNiVWhJMWlBWExVRTBiSWtGMGl1ZkRuTmFadU1RcXFDa0U3K3JscUg4dUNSRUNVODRZQ3BVcFh5T0d6cjZhRzVwYm8zWGFQUnNrTUY0SVVsWWdPWDhnMktVSlE3SnFQbklPS0NJRHRyQVJBY1dhMEFON3BRRFAxOUYvTHRuQnB1WWZLTXNKQzlnTytmZWRabzczTk9qcXEwaHBkY0xlbVo3ODhreDZKNXFwTThWUXRpWUpoQXUzWjRlNWdsanRqVkN5ZTZyZm82L09DclJLbHlvTXllRFVqZklnMjdnb0o3Z0duMjFLaTY5a1lHMVBJQ1k3VENiWTlkZWd2WmFBQmtkbTR5S294REV3K3VzSmFFTDBLRE9rdW12ZklDVEtjaUlrTXhLdytLYmIzQllxWitvVmdOS3lXVXVZdVF1NXRPd2E0SEN6azZoLyt6T2VDQ2pudWdQVUFqM0MzN3h2ejhHUTNISG5KOUE3Nk5yYzEvMFJQS1Z1R2g0K3Jsb0RZcDhvd2grRXBEQmFpOXUrb1BIUEkxeVlkNDZITVNwY1pTdEo2Vm9jTGx1R0VVUnZjNTdZMkNQWHZxTDlQM1RmM3c2WDhlbUZuSUtCb29uaGpkdzFTTDA2T1ZKSXFyZ3NKOFNGSTRGanNlRmNkMDBqTmRkVkhzb2FuUVpOKytnNTE5eTI1MEtQempZVjhua21oL1BzbUVRMXhpK3IraEJJbHdtSXlxWWRtb3FXOXZIR0pwUVJ3OE1NOTRqdW1aT0JyVHNEaGZ3akRjWDZtYkJKMllBcVk0amNvZGd4aEUzNUpQZWpFbGloQlVEd053MDNISE8wSGlGb2s4eEVpTWZPRGhWd0UwaWRzRGQ4dHUzSjJrZlBHdktpb1pyRThMQ2dHNWF1T3I3ZFZyRzltRjlZeG1hVzdkZXNRcmJETTZhaDFqWGdobWxKaXYvU01hUlVNQXdLMmpLY0c1akJKN2t6U1RPLzR2SUJLMllFWStEQU9GMkJGZXRHWGI1TGE4Z283STNoSVNsbEl4TFJQTlhycWVuWWdUME1MYjRSYkkvbHgxV25jVUdpOXBKK0kwaUxwUW1uZkZBNEF2cXVIT0JaQzBnTjRIaFI5Z0drQWlVeGN1dGo0d1Zhd0hIK0RKallYNDNUZkF2dWNRMHF1NjdKWTNnNDMyMG85bXZ5UUVCbGdSdHNZQitRaDA2aEhEckllNEM1SG1pcFpqenJ3Mlh1aEhoUXEvUTdtWWRUQnMxSEIybDlZd3lWN3VrZ0ZONEVEZ1dHR3RUWGU3YUErYmVnN2VFN002R09nUWhlbzJzODdvLzFpL3FRSFY2cnNKRHFRRjY3S1A2TVhha0dFb2ZuRi9pT2pHZ0pEZVcwUCt3ampGcHd1Z2NwL0swQjlpN1k4RmpYQS9sSnFPSGo4dFRxSVpUbHhPNW5pTG9zei9iRXc4R0xRbHpGaWoxZ2xDU09CejJEUlBHVk8rVnpUSWIzcDIwMWpDRDhIdWV2Q0N2SGtuK0sxR1MraWRFWHI5cHJxcUo4U2twOGdnRHRwYkxTZlduVW9aYXVJQVE2ZTBISzJ6QjRVLzU0OWlSZGtrTFFRNHFSbWpvK3hiaVZ0aTZPSjM0dTVSMkJsRjRRTWlJQ3hReGZQc2wvWFZTMXY5M25mN1lFMjcyZzRMTVhTbGNvVmc5Zk92bWFtMXZJZkxVVC90S3pmdS80N0o0L1VGTlhJbXNndm5UcDVMMkhxcWQrN3huVWhrb1VUM3o1Vy9LZm45VlRKSnk4ZitvS3Q3Tk5SRE5WS0cyVnhtVzBudGJqNEkzRVM2bnJ0N1ZjZUdQZnNDeHQ3QmYrY2hBRFRnV2c5R1VhZFhzcnJjZkJxNzVQZEIyUldoNjhhbDRybjNmSGRFUk00YVpOWTZjUjl2ZlRlaHg4MmJnOUIwbXU1Y0hML2FudVVMNkJkL09sL1BzS0w2K2FNUFJlMUVFazRDeUdFV1pDancvS2c3ZWExOG8zbFV0VVY2Zlp5NnJuaHVQOGdqZ29CcGsvam9FU0FYbndtam10SE5jb1dHbjdLRkZRUWFDWFY0M1RWbU91UEk0ajJwMEVZQUlvRDE0M2owRHdSbjdtSWk0cmF3bGlDb1BzRjVFcGhJdDVycWU5bkNQSmdWZXpsODZVOFJCNFNXVWo5ZFdKUU5OWHNzK2lLOGVUT1RmeTJBdlk1TUZiWXBmelRNa3I2a2JyWGtGbjRrN3N6STVKZXRzVEdZaEZkcEhKd3M2RDU4VnNXY3lxNm1nODZHU2g1TzhicWJ0ZFdxbWxaUlk1d2E2KzFuSkljajBQM3BEZVVTWHpjTkRXaVZpa1c3NERUMVdiazUxMHVuTjUzSUZKYjZWek1UMTU4TmdkYmdLL3EvSnVkOHVmZ0R1cG0rZFZZN2k5OVJnb0JnZy9wb3lCWTRBOGVQd3VIMk1RQVR4KzZ3Y2prT21iUWJvNVYvS1lRak9uS2VUQjR6bWQ2V2RVbkpMbFZhUEVRNWJPaVBiWmRqMm5CZWZDNC8rWXhBcTRFYjl0bXg2TEMvdkpJQTZMUXBhL0hvVWt0M1BoWll3bG1XdEowSnUxOWtuRHo5REpKUFRTWUJXWDNpMk41N1NNV0RKeldoWlQwZEhyL3Ftb1N5V3ErMW42VW5sbk0rdWxId3paaEtYM0xwZnoxbVNLY1QyMU5RWFI5U0c1ZjJENS9oOXlFb3Z5TU83RFlRQUFBQUJKUlU1RXJrSmdnZz09Igp9Cg=="/>
    </extobj>
    <extobj name="334E55B0-647D-440b-865C-3EC943EB4CBC-15">
      <extobjdata type="334E55B0-647D-440b-865C-3EC943EB4CBC" data="ewoJIkltZ1NldHRpbmdKc29uIiA6ICJ7XCJkcGlcIjpcIjYwMFwiLFwiZm9ybWF0XCI6XCJQTkdcIixcInRyYW5zcGFyZW50XCI6dHJ1ZSxcImF1dG9cIjpmYWxzZX0iLAoJIkxhdGV4IiA6ICJYRnNnVTE5cFhqRWdQU0JjYkdGdVoyeGxJR0pjY21GdVoyeGxJRnhkIiwKCSJMYXRleEltZ0Jhc2U2NCIgOiAiaVZCT1J3MEtHZ29BQUFBTlNVaEVVZ0FBQVNRQUFBQmZCQU1BQUFDelJhZHBBQUFBTUZCTVZFWC8vLzhBQUFBQUFBQUFBQUFBQUFBQUFBQUFBQUFBQUFBQUFBQUFBQUFBQUFBQUFBQUFBQUFBQUFBQUFBQUFBQUF2M2FCN0FBQUFEM1JTVGxNQVJKbTd6ZS9kcTNZUVZDSXlpV1oxTkpvTEFBQUFDWEJJV1hNQUFBN0VBQUFPeEFHVkt3NGJBQUFJZ1VsRVFWUm9CZTFhVDJpY1JSU2Z6Zjh2bTJTam5uV0Q2SG1MV0ZFdkc5UWlIbVNybUtJb2JFUmJGQThiRUtGVVpBTktvV0JKRHJXMVJkamNQV3dVTEI2VVhSRlBIaEpSOEpnZ2VoRmtxODJtYW0yZmI3N3ZtM252ZlR0ZnNuL0dFckRmSWQvTW01bjNmcG1aOStiMzVsdWw5bjNPL2I1dmwxdmNJVlA1OHhaYjNNL2NaQkVPRktUZ2s1L0tjTEFnVlFGMnF3Y0wwbHZIVGpZM0RoWWt2ZEZ1UTlyUDNXN1BVamN6OVArWXBjdHZ1T2ZpM0ROdXVVdnEyZU9LTjF4R2xHcnR1dVV1cVY5SVdmamJaVVRIbWpWM2cwUHFGOUkwL09Xd2dhSXhPT1JzdVBQQjhxc25WM1ZUeGk2dFgwaWpzQlJaL3VpZXMyOGUrWU5RVERpeFp2Qkl3MmRuRFRzMjdQejZoVlNIMlJER2VHanFHa0VLWE9mV1ZBbmE3L3o2MjJHNHVxcUNzcDFmdjVDSzdRakZhQWpwSmtGU3hjNzlIVlRoajZidWNoZThwRVpnVVJmMTR4VlNBTEhEWmM3K1dBYTRIcGtJLythaHlXcGg4UnU0dGg3SjZ1MzFLc3laZHErUUpoZ0tuS2lqeGdpKzdTNnpza21BN2JpU2hhZUJYTklySk81WE9SQk9OZzFYTEppbzBNTGxNazhlRjNyVlZMeEM0dEduQWJCc2pPQTdDM3hub1NBRHNTdm9UdWdPdE5lOFFpcUExaDg5TFpDN3A3UmpXcUwzQnNlWUJhQ0k0UlVTMDZ1cXdQQWhpaGJFZXpsR1ZoSHJXbVJoM3lla0dmaUhacUlDVjZtQ3BSeHM4dm9FQ0lnckxKVDZoTVJpaXdxU3FjKzRjRURWQUJaSWRTeGF0SUI5UW1xd0RZMHV6cVlNelUyQlNLc0xzbHFqc09RMVZHNlJJNnNoU0hwOVJVeExvamxIWWNrcnBESXpPaWJERWs3VENnT3NjQkpwcGJBeHh4bzlMbHlHcjBWTmhpVzBXbVBMcW9ZVGlFY3BMUG1jSmJHQjY0bXdwQkFGbXhjOGJwWVFwbjF5RkpaOFFxcHhOeThrd3BMQ3RXTDdIWStiZVlzSEN6bkxscnd5Z1JVZWFTcVFpTlpLbGRsTTRIRnpoVU9xV2Jia0ZWS0ZnY0N3MUpFWUZHSXlwYUZzQUQ5UHNENVBBUE11dWtmTlBaU20ySm1nUFVxRUlhMG5jU2d6Z0VwTk5NblNpb3lpMU5CemFZZ3ZSV2RZVWtnY0QxbWw2SkJ5ZjhjdHdjVXY3c2FtVTk5ZVhMVjkreStNc2dDTUdRbHUzK0Q3eWl0blNPRU1POGMwRTBiRzNmSGtVUjQ5UGk0SDY1eU0xQUEyczFWWUFJYVRwd1E0aThoSFpoMlFGbzZkZU9MRThRVXYrMGtRL2pvU3RGYjdqUG9jMnV2V2JwWGlJUkk0L1R4TWpiYVh2d0tmQTZVS0FCZkNhSjJIRjYyTlBPT1JwUWhUKzVSajlleUFBUXN5ZWF6QWJqRk1YNGRaZk9JcFFTT0NoSG5sK3dNYVRoOCt4ajBJd3hMc2h2OC9ydEN5R2NSVGdoa0RDZUI1MDc3Zk8vanFqclRIdVFINHF1aXdaQmFzVE5STnBBUXR3cFJ5QWRTQjhBTWFraXc1L2JQS1E1OTJxR2Frc3NJaUtFOEpNbVZTRzNmdHdKQVE1R2xFc2lSSmRUeE9IQ0FZbHN3NVdtUWN2TTVQd2NsNGg2UDJGeEsyVTZyajVTUVNXMy9aTVdRR3JqTnBqV0p6QVdqNlpFb3c5WjdSNlB3Zm1icitpaU9DYk5RcGI2eXlWR1NJOWxWb0pmTkRER3F0UDZON2oycllCRi8zS3hCYktoSzZaRXFBSFMvZEg0S2ExNE44UDFzaWtXUnNxUUtNNmN1VUlNVHdxY2JFRjkwYk1zN1BkQkpuMlJJYTNMWldSRW9RU3k5akQ2Y1AyMUg5RlFTTDVXeEpCODFacTFPa0JMRTB3SGxrcVkzdE8yaGhuSE45bmNRWjRxclAxNmJWUGl5Y0lCYm44VlN4UGZ3VnhoZ0owV1ROSXB4R1NIU3lUbkNhWjZ4amI2SUlSamo0ZTFxNGQ0NW9FaVpzYk9OSHhES3pMUXppamNWL01VdUNlQ3RjaXJYWUtxSmo5aHFoZlBTS2dJUnJTM3RwcXZTSWFCeWdVdUVSZUlYQ1kwTzQwMVlZeVJ1THd0QVU4MCtWdUZFUkhYdXN0TmlPVVVVNlJCQWR5eWlqVUxHeUpKVGpGZHhOS3lpd0k5RUsreXNJOTJiWFhTVitzUnVIaXVLY3NJRUxSNkd5eU9DSlhyclNHMThTVWFBc0l1V2NWUjFmQy9CRUhkdVF6YzNiTG5uaHVsWWNGbnJrU3htK1BwUlhhaTYzYmhYWHdrQ2VJWjRadG1BVVc3WmRzaC9iWWtjQnZTYnQ0VHZaam1NbkNrWnNFeW54OXBpOEtiNWltazVNQk9aMEZMbXNQa2VoUjc2azJMbUxrSXliMS9nK1VkR3BPOEpaT2xyZW9HVjI0QmhBeE5rSmJla1djVGw3WFZsalcwY2JMSGJMS250Rnh6a2NwUUQ0ZVlzV0piNFRxOXRsRFcyZ3cyMzNhcXk3L3BQQ2s0OUdnOUNaMkFWS3pITUxjcUhHL0VXaUpGSm1hTXZzSlhUYk9lb1hmeUNvVUNEVmJWVjRuYnI0TGJFYnJRMnpOQVYrd0trb1o5SU1hb2xNSno0VFVJT0gwZ1pSdGJGNHVYQ2JQRVdhNDgvak9sUXhGcm5GbGpaeitMbGw2ajk0aVdYZ00zRXcyb2l6OEVoNW5IOGpnL3FacG1rYzJrMWpPeWp1bEhiWFRjM0RtOTlUbE1LUW5TM3pTY0lQbDNQYXpBamNDQ3E3YTdxSTE3eGx0cFBPWDhQRytWRHU1dysvemZrczFQd0wyL0ZvSTc0VHkrRVVuWVAyZDlycWh4WGVwYmlKRk5sa3lWNUFzVHV2YkhsblZuME43Vm11T0c3UGEwcUhuR1gzZ1hzZnd0dEJXcWdacEx2REhDSWYzRitaM3d4ZUFNQXJwbTJ1eU16aWx2YjU0SFIwZ0Q3YnBDNWpTRkZHZ1YyT1UxTy9KWEYvK3VXUjltTmlqcFRaYTZlamVibDAzL0gyaytIcUdYdXRRL2liaXIzb2t1blkvVnVtQkIzam1FZDJ0SVdDeXByQ3c1dlluTHRYVDlMVW4rVkVXbGpjY3FvTk5DOHZzN3R4WjY4ZWhTVW5rVEpLV0hRM0l2SE92aForcVY4VHdrRXJJaVhvVU5hTkx5SGo2eGcza0NESENHdUhJbmtuMXRFY0NXcWNnNmIwNlVrc1VvTGt5SzdpY29zZGVFa0ZmZFhGbDlTa0JzNDZrMjIyWGhKNXZCVVBVSERjYUZsdGpKdGJXYktBU2VabVVqWmczWFdqWlZTeURNYUlPdDVJRXFJNDJ0SFN0NkNXenFKRm5wZG1ZTlEvNTNYZWFFWDJ4ZmZ2TkVoNXpRTW11LzFZa0taRnlIbEtJQm9TdnhKSXRObHFWZTl1ZmZwNmZNbzMwcFR0dGMzTUdHVGxjNWhwTHBxNmwzZjZvU0h1bjFKc0lTdHZZc2F5bmRMY241aC81QllhNUMyZGFLTEt0TTZtd3RPWFpBT1grTy96aExMa3B3clJhQ29UT3NVYXZtbXFmdDc4STdmUUtEL29pQ2FxVE9rWXNESlBBaCtsSUkwVTVydUtnY1cyR29vK2R2b0FFK3NvcExoY2ZVOHFaUUNjaDhkRm1tWGtBNzB2ekxtSFQ3L3RsaWVrN3k0OG1wRGNpdXEvdEFFREphNWE3OFVBQUFBQVNVVk9SSzVDWUlJPSIKfQo="/>
    </extobj>
    <extobj name="334E55B0-647D-440b-865C-3EC943EB4CBC-16">
      <extobjdata type="334E55B0-647D-440b-865C-3EC943EB4CBC" data="ewoJIkltZ1NldHRpbmdKc29uIiA6ICJ7XCJkcGlcIjpcIjYwMFwiLFwiZm9ybWF0XCI6XCJQTkdcIixcInRyYW5zcGFyZW50XCI6dHJ1ZSxcImF1dG9cIjpmYWxzZX0iLAoJIkxhdGV4IiA6ICJYRnNnVTE5cFhqSWdQU0JjYkdGdVoyeGxJR01zWkZ4eVlXNW5iR1VnWEYwPSIsCgkiTGF0ZXhJbWdCYXNlNjQiIDogImlWQk9SdzBLR2dvQUFBQU5TVWhFVWdBQUFYUUFBQUJmQkFNQUFBQUtVU0VoQUFBQU1GQk1WRVgvLy84QUFBQUFBQUFBQUFBQUFBQUFBQUFBQUFBQUFBQUFBQUFBQUFBQUFBQUFBQUFBQUFBQUFBQUFBQUFBQUFBdjNhQjdBQUFBRDNSU1RsTUFSSm03emUvZHEzWVFWQ0l5aVdaMU5Kb0xBQUFBQ1hCSVdYTUFBQTdFQUFBT3hBR1ZLdzRiQUFBTFgwbEVRVlI0QWMxYlQ0aHJWeG0vbWY5M2trbmlFNnNva2tHZnF5NHlpQldmbXdSRVJhVmtxbFlVaER1RlZpdGRaSW9vUlpHTXFGMVpNdEwyV1lxUVdRZ3VYQ1FvN2NaRkl1aFNNb0pTWENWZ1hWUW9lWDN2SmMvYXZ2bjh6ajMvdm5OemJ1NWZJWGN4OTV6djMvbnV1ZC81bmU4N3VlTTRxNi9DZFcveGNIVzF6SHB5eXg3Z05mL0hlbnEzeXF0aWUvSGpQM3k0RFRCZEpiV1d2UEZpaEg3dEFkeGJTL2RXT0ZYMGJ2amNNY0RwQ3JGMVpHM2Q1VjRWQUs3VzBiOFZQdlhmRnN3T3dQa0t1VFZrTlE2RlUwT0FzelgwTDl3bEYrYVhuTHNGY0JJdXQ0YWNFc0IvdUZzSEFESjIxdEJQaTB1NE9zVTZMUU84WXhGWVgxSVI0QTczYmgvZ3JaejhmUFdwYklaZWVDU1dmaHYreStWdzF0K05wUkV0MUxnZkxiTktZclpZeFZXODN5K212STM3YVU0QlU1U3pvUVpKMkJqRFJTS05UWURqUkFxaHdnZFoxL3NPSEZtTlgvdUU5L2d6L3VaVE1FS3FBbkJvVlVoTTNFNmJVdnpxZzg5OTk3TzNXVUpsdzdvQ2JwcDQzYjFBaDRZaXlybHZYWUJCWWkrdENuMm9XdWxSeEEzZk5jd0NYUW5ZVktQVWd2bVAvdjNtUTNEbjNIRTk0OWs4d09mTjVXck0wNW5aOWwxbm1WUmplWjI2SGJnOVluYmZDOTkwdG96ZEV3SG1tSEd5WHk2a0JKakNjNjk1SEN0cU1BcjY4V2U0SjRLaVB4OTBqTmdld2p5bmVObkxnRlE0OFd3Q2wxY0w3anBUOFRSRmVCZ01DR3JsaHVwaCtCQ2NSMXNmWFQ5RitnSGNDbkJuR0NieXFtRmduY3VPNCtBU3FlcGVwbFpTVkthRDlmamtGb08xQStZcjJyMWRBTG9XdXVTcHFLMFU3VHFrVUJJcWZRRnpMWkZZU1V0aitpeVl2QkJFS2NPQ3ZBS3BrTzVPN1NhMVVBZU9Uck1BVUxlTlRhcEJ0K3Vad1VvNm9DRmZ6ckpvMnFLNHI4QWxOWXBKeW9EMHUyVExLcWZGTTJKUE5rM01sZFI0ZDFjV3lMc21VZy9ONDRveGdmVVpXUVR4QmdtWEdtYW9FeEVDZVFwWU1oUHd1dG50YVZndlE4WUVtejdJaEFJWFpjUm9JODRkYzdHMmNTb0VKbGhXTkt4M01TM0FxL3hnRE91UklwNHhhS1M0SWJDakRvTzZkQUx3Wlp4UXVZcGk3b2xNYnllUGZMMWd2bHM2WW5SYndEb0s5bWpZWVQ1K1JKVzNGYXgzUmM1UnVVWDVLZHVCQlpiTWlvUjF4OW1rOHl6MldHV3JJbUY5VDJZSDQ2WmlwbS8wVEZoTFprakN1dVBzVTRqRlVzSndyU0t6OWU1Ynd2N2tOTmxBVnVtdWdjQldrWENpaEhXVThPVE1ZbnNZV0tZOWthM3Z5WXp4RnpTOHdzMUhjTnFCTFR4QzNHQWpySXRESWNlcGs2Ui9MT0ZlU012dzZNS2o3UEtBWmppR3hTU2RFdDJqa3lneVdVU1NkNlVPVGVKdzFzbURZQUU0OHFYdzBFdGRBNm1YL3I1aEluQXlRd2pyQ2ltMkNLajAwRU5MTUUrVTQ1QWg0MU11YnV1TlR0SmUrcjczdFU5RnpNcHZucmo3dE9NZ3JCOUpyVExKVTFqbHg3Y2V5V1YzUEhOVWwwSkxLcEN3M1Y4cXpmNkoyYlVIZDFiNTd2NE01bTI0Z1dDdWx4c3RyZkZ0WUo1YkRiaUM0YVd1RE51Z3NycFVFUDhMRm04NHpsODhDV05La2pTNmNIdmdQTEE0UjFnZktYSkh6eVFXR3V5S2VuVktOVldEenBWdjRFOHduN0xHQm5IS1o1QS96OE5paE4xR3MwNWp0a1pTd2hiM2ZmNkRjNktXY3pONCtJT0o5aWtmb3Q0TUc2cmc4UTFuNTZvdGoyNlpLQzJ0aDl4MVBELzZlWmlWelBRZDZhbXdWQmNsVS9GN0lwdTFqRkFUeCtRc0xCU3NtNlUxbnJUSTYrc1dDMWFTKzhmM2hGMERtd0o5eThqSHZPblNGM3NGUXZFZWdlSTczRlNid0xyakdLWDFUSG9Pc2ZQekY3VktzRVVtU0Q5RXg5ZzZuSmFNQUF4V21YZG9ZZDRhcTYyd1MyQWRlYlMweHFCUzF5aG93ZDZ2S1lXbGh2aEZ3ZFF6QzBVRXRXLzRmS3poUXdORzV5MzRFRWZFWEo5bVEvdjQ4T0xpSm9tZ3ZibnJTWVdsKzJNV2piTHA0QXhFT2NQQytNUWlqeVQxZUN4SDE3Q09ITE8wTHYxVWVtQ2RNN3Z4Qk5RdEl6bkZLQmE1R09aVlllQllrOHZCY2JBNUlvTnR5R0pQMEFwL0U4NWZFS0hjbWtPWUVsdTRyOHNBbjhFamhFR2JuajZubUZCWVp4dDljQnQ3K1dPKzgwMnFuMWQ3WXFSQkdDL0h3ckw3b1pBaEVQaFZBS2hGTFdUTjB0b24vbzc1L2s2SXJVeGtXaDlndFdER3J0VXlabGJ5elRnR3JLTzBVVm9MN1ZmUmRTdTJXYTNISnhwVkdmdE9SVlh1b1Rid3pkd1NURnpMS2x2M1NUMWoxWElwdC8zLytmcGwxNEFSbk5Eb2lnazlhUXJYc1hLUVQ4RXBtNG9sSk5pdEZzY3FrWS9aM0RHUzlYR01WOHR5N2pOaEhUOVNvTERPZmcwekg4V1hReW1kVXNiMEs0YllnVnFXVEhnU1kwR3hvQm9JeXhVTms1ekNDNlhDVlBENURUV2kzNldoRWF0akZxWVlDOGRSYWppSEtuWEFVS2dhOGtOL1E5czJweDVYaEs0clNxMGJoa2FHVGxzQkhVdWZWTUliYnJGSEhKbVlzSTZ2elgrcTRZbWhqaUYyWHhFQ0o4Q0tucUl4STVEQ052OXBsSTBhT2Fab0JTT0JRMjMzMURDQ00zS2xDSFc5S1NoYXlnYUZNMVk2anFMc3pEUWdZcktncDVQcENhaHRIQnBHY0ViMGx0UWdqMkZJc1U2eWZKMmlJMXVCUythQ2hLNEdSUFRKM1BqRnNXUGdJQkNyanFheVVqTWdUWkg5UnNKOHZVQTJGVXdKbzFHc3JoMVpndldlSDI4RkJaN2NNelI3cG53cy9sWTFseG9ZaTJFWFdaRmFqV1FDNklwVlJBdGpxd05xM2hCc21raDUvN2tVNEhuQWdSTGdkTnpvbElTVXRONFQ1dXNPeWI4d1lEU0tXWTBqRVdmOVRQQjZITlpiSTlGM2VQYTFGYWgyeDRFVklhVXozMG5XaTh1VUhOYUdXSjVvRk9yN3NPNnE5U0Z5M2g0SmJXYWtJUXF2RUlQcHlhVFdNSCtZZFVwWE5xdTRUS3VDamk4QVcvc3F5TVJ2REgxNG15cmlZcDdTZm43dGZZSmNlRnBIREwvaXUxNzQ2Tk9FNWpoakRhQ2VEK3U3S3FNVjlWM2RESkFkdzZoaEsydUhERlNuQ09ONlRXWWFBK1NTRGxHUjFTdXJVVmw4YlN2UUZqOVl0M1dtd0JRNzh1U0RXc21uVFU3MGh4VFhiL28vNU9QcjFwVUZHeEMvVkpqeWdXYzh6NndkODY0OHkyQlY3YWtrK2QrcUQzUXYzOVpZeFM1enF5cU5GenovbUFoSjVtNlBHUWwzak8yOUxLUTZsMEpGZkxiSDZDcUcyRnZUMjFiaG9hK2VTZnQ1M01uSm5ldnAvTHZMd3g0TGJaM2src08xUkU1ZXU2cXo5K0dxRkZoOEVvTzd3K3Q2Mm5kaFBwSmV1bzI3cmNWQTluSzQwL1BTbWdxT0IwU0U0MEdlQm5KL3RDR1hLY09aLzkzSWdWclo0amVHTGJqdnRoY1gzTE45ajBUNnpYdjRDVmlUTTNMNVMwK3A4V1ZYZmFPdnc1ZTRjZi9ZODVBT3RBL3pjK3gzcnZCOEVuZXdzVnFsNGplR0NrNzVDekQvSzlONXFVMUF3R2xjNHRKV0pUbTFtYmJkSUluTCsrRGV5SEUrMElBdlNtc05BTzlVZHZ4N0h4NXppbjlmVkIwc21LdjczcGxrQ2pzMVZoSjFNUjM2K0VjK2labUZEcEF5anJOSkgwVXFwcjhidjhqZ21OL3lZSzZ4ZksvMVpLOXBHQysyWU1HRDZIbVllMnBGeXJjM1ljdmJmWllGR3NDWFIxcVZmUld3SFdPLzFocVJMZk4zc0d1Zmc4ZWZJUU9pZXFWcDJpaGQ5Nzd5aGsrNjF2cjJTUExrbW5tV3ovUEwxNStZZjk2UEdpa3dPM0tjb1E5S2twTDVicGJXRm5NOUhEUDZJa2hsRjI1Zk1LaFVTOE11bEl3YStSbjErRENPUWJJL1dNVmRWcmNTOUxVS0pTVzJGTDdaTmZ0bmRycEpKYnV5eVJDOTRwT09nM3Z6aFpXWmxraExhNXVOZXRWR0RkTGlZQWZ1elVHMWJQMEtuSzAwNEsza0NtYmdOd2E3U2k5R0xXUFhES0hTMHRvaVVvcDFkaFZybjV5UmhNWXlVbkpTeEJkVUc5YVNJempNVUNhVVFRYnR0NkpQMTZoNGpMYmxSSjlvdlhpTGRFS2JwTVlObGNFeTdES1VtWTVoTzlIWGx1cXhoaU1uQzFvMTBNS2tjaEFnWmUzMlZyM3NvcDl0UlExQnozTkNaYmZ6ci9Xc0ovclNnYTFZb1c1OGJ5ZFZnM2MvcDk1L0trak8wcWVsOVpLZCt0RVN5VUxvUlFDc3I5SmhxelNYYnpPMUI5NTkzUTYweXJIaXhmb0RXTUFTRmxSd2lBbitTWkNlcWI5aUU2K1pQM1NGRFVQUDZjTmtzSkFaWVkweURlT25vdE9QNVFJR2ZoMExFOHhmUndJbVpQZUFuWEw0V1ppazVIRFA4bjhtL3ZEQm45aXRQdTJ4czRYTldLdmVxbThsMG8vbHJBSlJSUFBEaGhEcEVzUEdiak9FbTVMc1ppMWVhckgybXNiYzJjanZQMHpFczliRElTYldiUFFqVW41dTVDWjhCcjRReTE0Q29WOGVKaEMyaUI3ODBFSmNKdjNrMFU4dkU5ZUc4ai8rWWhzL3kza2RiQUFBQUFCSlJVNUVya0pnZ2c9PSIKfQo="/>
    </extobj>
    <extobj name="334E55B0-647D-440b-865C-3EC943EB4CBC-17">
      <extobjdata type="334E55B0-647D-440b-865C-3EC943EB4CBC" data="ewoJIkltZ1NldHRpbmdKc29uIiA6ICJ7XCJkcGlcIjpcIjYwMFwiLFwiZm9ybWF0XCI6XCJQTkdcIixcInRyYW5zcGFyZW50XCI6dHJ1ZSxcImF1dG9cIjpmYWxzZX0iLAoJIkxhdGV4IiA6ICJYRnNnVTE5cFhqTWdQU0JjYkdGdVoyeGxJR1ZjY21GdVoyeGxJRnhkIiwKCSJMYXRleEltZ0Jhc2U2NCIgOiAiaVZCT1J3MEtHZ29BQUFBTlNVaEVVZ0FBQVNjQUFBQmZCQU1BQUFCWWNoeHFBQUFBTUZCTVZFWC8vLzhBQUFBQUFBQUFBQUFBQUFBQUFBQUFBQUFBQUFBQUFBQUFBQUFBQUFBQUFBQUFBQUFBQUFBQUFBQUFBQUF2M2FCN0FBQUFEM1JTVGxNQVJKbTd6ZS9kcTNZUVZDSXlpV1oxTkpvTEFBQUFDWEJJV1hNQUFBN0VBQUFPeEFHVkt3NGJBQUFJNGtsRVFWUm9CYzFiVFlnY1ZSQitrLzN0MmRtZGFMeDRjVlpKeE5zRU1lSWZ6SXFZNENHTXYwR0pvVmY4UjNIaUh3UlJOdURQUldFWGpGRkNZQllVTHg1MkVRMmVuUEVnZUpHSklIcmNITHo0eDZyWjJWV1RXRlozdjUrcTE2OTdwMmZhckgxSXYxZFZyNnJtL1ZSOTlYb2pSUHBUK05idlB2NW11c3pGNWs3NjhQQWVnRnN2dHQwMGV5WC9qN1lRSHdQY21DWjFrWG1WallYQVlnWFd3L2RGdHU0MjUvbW5ROFk0d0l4YllndW9rL0JFYU5VRCtIc0x6THROamdBY0RUbDFXSE5MYkFHMXJKWnREbUFMekx0Tm9sT3pJZWYvNU5TWVdyNGFyTHZkM2dLcXQrdFFaTFVCRzF0Z1B0MGtucjdmMHlWNjU1NTZLa0hXdTMxN0FzZE5uZ1RZN2Vaa3A5WXVKSXlaa3ZzM2dSMGp2d1BRamhIN0kwd2tScnhTSXNkdGFTNmp2RnRMU0oyRXY1SzRqYk51enFYWCtZOGNDZE5jNFM0anNRMGcyM0tib2JIV0NCeU8wU1JoSGtMTEZydUE0UWlmdFVXa3QweGVLZGJoWmt1eS8rNVM4dTlyeXZUQmxKZnEwSDNscDEvM3dOa0Y0Zmx5bG92UDd3VjRtY2tOMUtsMUU0Y1BPWGE2TndjQmVCSmlCendvaHBVQXhrK0EvY3VKbWpJeVBFZzZmRUlVNEh4TTI1ZXdJVzB2ZFpmbllGb0xuSHhkY3pTdDM4WTRuRXNlNnNjaWRCSGdqSlNmZ1AwQWkyUndGZjRodlVHYW8ya0JieVdXOVZkeDBkUlR3U1dqSndHUDMybkZHK3pkWVQvVzB0WFMweUlaQlhyc2NTUHhCTnlBUHkwRmZYYXJzY2tnaW9adGZOdWhLelFCOEFjUkZtSXByNUJ1NldWR3hKUzk0UnBzc1d0V0NOZG9qMnZKM0p0eUhEQ2l4RHFhV0JyUVl6OXZKWU1oU05kR0ZLYzJkYVJ4UzgzeElOYmlnS21qd3BRY2pEQWhPYjY0RFRpcExWZlFOcElkSHU2ckhEQTFvekJWK0VVT3dJbE15SlpHWXkrdEZYYW9ZeU5HZVdJRStJMktsTU9UNnpWVUNKM0NqRWo1L2JiajRaRnBHbWU3QmlQbkxHV1h3MStFNFVrQ1RuUXFqNWtxS0gzVUZtbDdMUExnUnQ1Tm1HSWtERlBEZWlmaG5vcWxBQ3JmWTNzTTdreVhyTkh3aUZYbllTcGVEc01VT2lWakprWlRBMldvWUxaMmM3UEVzRVFScmgySHlxRUw2SW9FTU9nMDIzUFpmTkhTOHl6dWFMSnBqS2hOSEpCYWx0Rm02RXdSN2xtT0JuUWcvU3didGFtdHhtYW5aUnRkWHpUS2NFQm5KbFRlVUd1YVR6RzZlV25BSkhDbVdEQWRiNGRPZFdRR3hNTjVNQ1FNOXMrMnpmZEFuUnp5Sm1JVk5TdkVjQUdlQ1h0TDBKWHJTSmpabTJ6SFJNTS9lOEUvY0NYUnRFcWlLMjdrQUpuSG5rL2cwT1hDMitIME9DYThLWUdkclVEYSt3NHhFc0JEWm1TVDdGME1rNGhXdGh1bWFuMkE2K29EM0tMNkE3MVpGRUpOWGhYTy9pd201Z20yR3lOQkhDRmU4TndRWDZUUGQvcmRmVDhPNUlzYXpPTTFVbGRnclkwdnIzRmVpV0R4UUM0dDZwRlgzWmNjYTZoSEROamdtVTJJWXlyT2RFaWtvTm14RlRtRmVmZXRBVTBuRDdjd1FNRlhXV0tNeEZSYVBHREdWYy85eVdvNXgvdmlrcVFudmcxd2FJV2pwWXF1bU1aSk5jR0toMVhsRTBEU0JSSjNTUWk4aTBsNm5HVUd4NVVsbmUxRmtUakZpZ2VjVFAyMGJmUHVma1VQaURWSUNEUmpPWGo5RkhUdE1rNm1zQWpuekFpQjF4anFlWUNRVTVwanZob1FlNVBJb3hWWXRRb09ia3ZlRUsyN3VPdWwxNVJ1NSsvVXl2dHRzSVVSRktHMUtGYXJzbnlITnd6ZlNyY1creldjTm81dDRRQ1g2SFdxbXpnbGhGVThvTVlUdTBLM1p0S1U5OHVqaDEySW10bFNiMU1RSmF6QUVWckR6MmprTi9UcmdHdWNUNHR1UEhzcXl4Vjh0bDNzRUJ1cU9vWGl6aFB0TXBTQlZtVGxMSUphaVFmZWEzQ01IRXRHZ1Eyc3EzSXBFbXgvYWFvVm9oeldiTjdKSzY2T1pmc2FTVHBhU1NXbkdrOHJqQnFqYk9lZ0VmbWN0VDlRejlNQW9aUU0yL2RBaWpIWWU1TENiMUZGSTQ4OWR0dHoxM3dVMHhxQno4SVp4c0FTM1RXQlRLYVBEb1BmQWlQMWIyNGw4dlovaExNUlc1bGdWcXJmNkI2Ym5jcnU3bjBURVN4TmNrWmJzNHhPTW1WUWV4a0htVlQyRG9YZkFqZlV0RnVGQlBMemh4a2JyL0ZNdVlXQWxURUg2RFJWWUVJZCtGbU1ZR0NtVkFMNTJqU2o0dkxwQklDQjF6aklwSUpPTmp4Rll3TCtjSjJPTGJVU3lQUGdoVGVQR2xNRXdHemFHbVM2R2ZFVXZic1BuREtLYU11TFpxRkFwalZnWTJWelZJdE54SStzNWxWUWM4TGpYSE9TWjNENUxEQ2d0TW9zTTJsTkJ0YUFDMG9rOVowUlQySHhZdFFseGtLWmo0ZXQycmpEWVpaUk5HaUxZcGRHVWl5VXlLVkp0bEJndHdZOUlzK3NUbEtVVjJWZkR5Yk1YeDFKSUwra0xxRWlJM2o0em1RMTE1czhoZCtyYktNZk43QkVMbE9WTDlkb2ZwSEo5cFVZYXRLTjZ6Vm1sYWdDOGcxK0VPYmdTU1dSOTV2QWJ6emkyN1g2WStaT1J5NXhFRnhKU0xjK1BlaUJlVFFJL01aQXBZMldHZ2UxOWxaVUF1S0ZHRVdhSytTR29iRG4zcU5hUEljR2hkL2tROHZxMm9KV0xzTUcxam8vR0svSG9OdFdFbDV0cmI2K3JIbzV2Q244SHRhWi9qSWFKMldBSFlZTFhtTjlNYkpaOU1tT09yNkJuNUpuY25CR3FhRHcyNnZMN1BZK1BLMzRBZ3Y0cU5vcTR6UWRnKzQzQVFkQi9BVWpVVHVOS1NlOHV6YTB3VnIwMW13STFyWUw4ZFdMOGdZelVxdyt1RmNDbURtUFlmL2FxNjdITzBhelhGTjQrejlFblJ6TW9XQTB1MS84RU9DQUQvQXNWYXZnelVvUUFidzNjTHZqYzNmYmlJd2lnQmtCV3F3WlhwOHRmaFA3OVY1NDVBZ3hpRXJWSDNHOEVjM05pWjJQZHZlRmE2Z01ydTRPZ09jL3FwdkhteGNQRG8yTnpYQnVZekc0bGNUcHl1OUovcE9neUVhSnhDT25WUzhBUEQ3L3VPVVV6RUtrZC9lT2Nld3JpSU12SnZCUFBERTVMN3A0ZmROWThSRFhVclpBY0Z3Q0tWanhPK2w5RThzRTFEcVVySkliV1FjN0lqVjEyRTBVeWNhZ3hZTmpaTDJYS25oMXM0M25VSnhLWW5mM01jbUpuczU2bmRYL01TVjlFRkxQL0dSU0tVOE5JYjQ0VGZzNXRGVjBkS3Jpc2RVcElvTExVcE4xRW1ReWtwdHBXTHVTVktCU0l5UDVJK09oTk5oQjh6WDFnN1VyQVVZbzl2b0JnZzFONnREaXdaYWh5TWJtbWY1Y3NNK0R2SnpqNHhOc1pLbWxHTkJpbVM2aTkybTgxNTQxbEJ4YXBIaXd0YVgrYVp3U1J2VGVGbUx1ak9ybjhrNzUrN2NVbGpFOUdkUmVZVjQydElGYktkT1JNb25HN0hoUTd3L2xDcWdFWGpUOVpTendWazhvdHhSRWhQa1pQbkxRbnJ4L2NxZ3A5SWJkYWwyeExmZi94Vk5OT243RjNyRGJjYmdON25EOHBvRkk3MDRuRGYrK3QvVHg2bjAzSlduNFQrbi9Bb0Myc0xYc0J6bWtBQUFBQUVsRlRrU3VRbUNDIgp9Cg=="/>
    </extobj>
  </extobjs>
</s:customData>
</file>

<file path=customXml/itemProps1.xml><?xml version="1.0" encoding="utf-8"?>
<ds:datastoreItem xmlns:ds="http://schemas.openxmlformats.org/officeDocument/2006/customXml" ds:itemID="{42606EAB-D9EB-AE4D-B5CB-E7694C32D64C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1871</Words>
  <Application>Microsoft Office PowerPoint</Application>
  <PresentationFormat>Widescreen</PresentationFormat>
  <Paragraphs>325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Courier New Regular</vt:lpstr>
      <vt:lpstr>微软雅黑</vt:lpstr>
      <vt:lpstr>Times New Roman Regular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                        Lecture-Style Tutorial  Towards Graph Foundation Model Part II</vt:lpstr>
      <vt:lpstr>Outline</vt:lpstr>
      <vt:lpstr>LLM-based Models</vt:lpstr>
      <vt:lpstr>Backbone Architectures</vt:lpstr>
      <vt:lpstr>Graph-to-Token: GIMLET</vt:lpstr>
      <vt:lpstr>Graph-to-Token: InstructGLM</vt:lpstr>
      <vt:lpstr>Graph-to-Token: SimpleDyG</vt:lpstr>
      <vt:lpstr>Graph-to-Token: SimpleDyG</vt:lpstr>
      <vt:lpstr>Graph-to-text</vt:lpstr>
      <vt:lpstr>LLM-based Models</vt:lpstr>
      <vt:lpstr>Pre-training</vt:lpstr>
      <vt:lpstr>LLM-based Models</vt:lpstr>
      <vt:lpstr>Adaptation</vt:lpstr>
      <vt:lpstr>Adaptation</vt:lpstr>
      <vt:lpstr>Outline</vt:lpstr>
      <vt:lpstr>GNN+LLM based Models</vt:lpstr>
      <vt:lpstr>Backbone Architectures</vt:lpstr>
      <vt:lpstr>GNN-centric Methods: GaLM</vt:lpstr>
      <vt:lpstr>GNN-centric Methods: One for all</vt:lpstr>
      <vt:lpstr>GNN-centric Methods: TAPE</vt:lpstr>
      <vt:lpstr>Symmetric Methods: MoMu, G2P2</vt:lpstr>
      <vt:lpstr>LLM-centric Methods: GraphGPT, GraphTranslator</vt:lpstr>
      <vt:lpstr>GNN+LLM based Models</vt:lpstr>
      <vt:lpstr>Pre-training</vt:lpstr>
      <vt:lpstr>GNN or LLM-based: GaLM</vt:lpstr>
      <vt:lpstr>Alignment-based: MoleculeSTM</vt:lpstr>
      <vt:lpstr>Alignment-based: G2P2</vt:lpstr>
      <vt:lpstr>GNN+LLM based Models</vt:lpstr>
      <vt:lpstr>Adaptation</vt:lpstr>
      <vt:lpstr>PEFT: GraphTranslator</vt:lpstr>
      <vt:lpstr>PEFT: GraphTranslator</vt:lpstr>
      <vt:lpstr>PEFT: GraphTranslator</vt:lpstr>
      <vt:lpstr>PEFT: GraphTranslator</vt:lpstr>
      <vt:lpstr>PEFT: GraphTranslator</vt:lpstr>
      <vt:lpstr>PEFT: GraphGPT</vt:lpstr>
      <vt:lpstr>Prompt-Tuning: G2P2</vt:lpstr>
      <vt:lpstr>Prompt-Tuning: One for all</vt:lpstr>
      <vt:lpstr>Outline</vt:lpstr>
      <vt:lpstr>Summary and outlook</vt:lpstr>
      <vt:lpstr>Summary and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yuxia wu</dc:creator>
  <cp:lastModifiedBy>FANG Yuan</cp:lastModifiedBy>
  <cp:revision>77</cp:revision>
  <dcterms:created xsi:type="dcterms:W3CDTF">2024-05-03T08:34:56Z</dcterms:created>
  <dcterms:modified xsi:type="dcterms:W3CDTF">2024-05-13T14:09:25Z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EF5DA865D16927C5773C326645447B5E_42</vt:lpwstr>
  </property>
  <property fmtid="{D5CDD505-2E9C-101B-9397-08002B2CF9AE}" pid="3" name="KSOProductBuildVer">
    <vt:lpwstr>1033-6.5.2.8766</vt:lpwstr>
  </property>
  <property fmtid="{D5CDD505-2E9C-101B-9397-08002B2CF9AE}" pid="4" name="ClassificationContentMarkingHeaderLocations">
    <vt:lpwstr>Office Theme:8</vt:lpwstr>
  </property>
  <property fmtid="{D5CDD505-2E9C-101B-9397-08002B2CF9AE}" pid="5" name="ClassificationContentMarkingHeaderText">
    <vt:lpwstr>SMU Classification: Restricted</vt:lpwstr>
  </property>
  <property fmtid="{D5CDD505-2E9C-101B-9397-08002B2CF9AE}" pid="6" name="MSIP_Label_1e756f9c-e3e7-4810-90da-ea6bfb97c434_Enabled">
    <vt:lpwstr>true</vt:lpwstr>
  </property>
  <property fmtid="{D5CDD505-2E9C-101B-9397-08002B2CF9AE}" pid="7" name="MSIP_Label_1e756f9c-e3e7-4810-90da-ea6bfb97c434_SetDate">
    <vt:lpwstr>2024-05-13T13:52:32Z</vt:lpwstr>
  </property>
  <property fmtid="{D5CDD505-2E9C-101B-9397-08002B2CF9AE}" pid="8" name="MSIP_Label_1e756f9c-e3e7-4810-90da-ea6bfb97c434_Method">
    <vt:lpwstr>Privileged</vt:lpwstr>
  </property>
  <property fmtid="{D5CDD505-2E9C-101B-9397-08002B2CF9AE}" pid="9" name="MSIP_Label_1e756f9c-e3e7-4810-90da-ea6bfb97c434_Name">
    <vt:lpwstr>1e756f9c-e3e7-4810-90da-ea6bfb97c434</vt:lpwstr>
  </property>
  <property fmtid="{D5CDD505-2E9C-101B-9397-08002B2CF9AE}" pid="10" name="MSIP_Label_1e756f9c-e3e7-4810-90da-ea6bfb97c434_SiteId">
    <vt:lpwstr>c98a79ca-5a9a-4791-a243-f06afd67464d</vt:lpwstr>
  </property>
  <property fmtid="{D5CDD505-2E9C-101B-9397-08002B2CF9AE}" pid="11" name="MSIP_Label_1e756f9c-e3e7-4810-90da-ea6bfb97c434_ActionId">
    <vt:lpwstr>35010437-c5c4-449c-8886-9fd2b56744cb</vt:lpwstr>
  </property>
  <property fmtid="{D5CDD505-2E9C-101B-9397-08002B2CF9AE}" pid="12" name="MSIP_Label_1e756f9c-e3e7-4810-90da-ea6bfb97c434_ContentBits">
    <vt:lpwstr>0</vt:lpwstr>
  </property>
</Properties>
</file>